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4"/>
  </p:notesMasterIdLst>
  <p:sldIdLst>
    <p:sldId id="256" r:id="rId2"/>
    <p:sldId id="310" r:id="rId3"/>
    <p:sldId id="279" r:id="rId4"/>
    <p:sldId id="312" r:id="rId5"/>
    <p:sldId id="313" r:id="rId6"/>
    <p:sldId id="261" r:id="rId7"/>
    <p:sldId id="258" r:id="rId8"/>
    <p:sldId id="260" r:id="rId9"/>
    <p:sldId id="267" r:id="rId10"/>
    <p:sldId id="264" r:id="rId11"/>
    <p:sldId id="266" r:id="rId12"/>
    <p:sldId id="314" r:id="rId13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verpass Black" panose="020B0604020202020204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494E6-6EC0-4BC4-A2E6-E1E7DF886B96}" v="14" dt="2025-03-25T12:49:50.795"/>
  </p1510:revLst>
</p1510:revInfo>
</file>

<file path=ppt/tableStyles.xml><?xml version="1.0" encoding="utf-8"?>
<a:tblStyleLst xmlns:a="http://schemas.openxmlformats.org/drawingml/2006/main" def="{A149D341-6F08-483F-88DE-F327A9F0D620}">
  <a:tblStyle styleId="{A149D341-6F08-483F-88DE-F327A9F0D6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8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_Rafa\junta%20central%20de%20usuarios%20CHj\usos%20de%20agua%20acuiferaRequena%20Utiel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S"/>
              <a:t>n</a:t>
            </a:r>
            <a:r>
              <a:rPr lang="es-ES" baseline="0"/>
              <a:t>º concesiones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Hoja1!$B$34:$B$38</c:f>
              <c:strCache>
                <c:ptCount val="5"/>
                <c:pt idx="0">
                  <c:v>Riego</c:v>
                </c:pt>
                <c:pt idx="1">
                  <c:v>Doméstico</c:v>
                </c:pt>
                <c:pt idx="2">
                  <c:v>Ganadero</c:v>
                </c:pt>
                <c:pt idx="3">
                  <c:v>Industrial</c:v>
                </c:pt>
                <c:pt idx="4">
                  <c:v>Abastecimiento</c:v>
                </c:pt>
              </c:strCache>
            </c:strRef>
          </c:cat>
          <c:val>
            <c:numRef>
              <c:f>Hoja1!$C$34:$C$38</c:f>
              <c:numCache>
                <c:formatCode>0</c:formatCode>
                <c:ptCount val="5"/>
                <c:pt idx="0">
                  <c:v>1066</c:v>
                </c:pt>
                <c:pt idx="1">
                  <c:v>117</c:v>
                </c:pt>
                <c:pt idx="2" formatCode="General">
                  <c:v>74</c:v>
                </c:pt>
                <c:pt idx="3">
                  <c:v>49</c:v>
                </c:pt>
                <c:pt idx="4" formatCode="General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44-47DD-AE1E-F451D1433CE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49667216"/>
        <c:axId val="549665776"/>
      </c:barChart>
      <c:catAx>
        <c:axId val="54966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9665776"/>
        <c:crosses val="autoZero"/>
        <c:auto val="1"/>
        <c:lblAlgn val="ctr"/>
        <c:lblOffset val="100"/>
        <c:noMultiLvlLbl val="0"/>
      </c:catAx>
      <c:valAx>
        <c:axId val="54966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966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ga8768f9383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5" name="Google Shape;2285;ga8768f9383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2">
          <a:extLst>
            <a:ext uri="{FF2B5EF4-FFF2-40B4-BE49-F238E27FC236}">
              <a16:creationId xmlns:a16="http://schemas.microsoft.com/office/drawing/2014/main" id="{0A520FB7-BE96-F1EB-AA5B-5FB0CB97E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ga7274a1822_0_698:notes">
            <a:extLst>
              <a:ext uri="{FF2B5EF4-FFF2-40B4-BE49-F238E27FC236}">
                <a16:creationId xmlns:a16="http://schemas.microsoft.com/office/drawing/2014/main" id="{C2A0175D-15EB-7565-0F7B-1E82180D57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4" name="Google Shape;2244;ga7274a1822_0_698:notes">
            <a:extLst>
              <a:ext uri="{FF2B5EF4-FFF2-40B4-BE49-F238E27FC236}">
                <a16:creationId xmlns:a16="http://schemas.microsoft.com/office/drawing/2014/main" id="{F437BA25-E637-B5F6-9C9E-A06D3CFF77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26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a75a9251e8_1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0" name="Google Shape;2690;ga75a9251e8_1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ga9b21f1572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1" name="Google Shape;2801;ga9b21f1572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96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gac2793e5b2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7" name="Google Shape;2717;gac2793e5b2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395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a7274a1822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a7274a1822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a7274a182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a7274a182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ga7274a1822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" name="Google Shape;2176;ga7274a1822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a7274a1822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a7274a1822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ga7274a1822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4" name="Google Shape;2244;ga7274a1822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1328945" y="-932567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2440329">
            <a:off x="6865875" y="-711275"/>
            <a:ext cx="3592175" cy="30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 rot="5400000" flipH="1">
            <a:off x="-1871711" y="-356575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889245" y="3430558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10670981">
            <a:off x="6959826" y="3022524"/>
            <a:ext cx="3632875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 rot="-2700000">
            <a:off x="381980" y="2801012"/>
            <a:ext cx="1344349" cy="2469678"/>
            <a:chOff x="272875" y="1419395"/>
            <a:chExt cx="255950" cy="563168"/>
          </a:xfrm>
        </p:grpSpPr>
        <p:sp>
          <p:nvSpPr>
            <p:cNvPr id="17" name="Google Shape;17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2700000">
            <a:off x="7112113" y="-364316"/>
            <a:ext cx="1344349" cy="1995327"/>
            <a:chOff x="272875" y="1527563"/>
            <a:chExt cx="255950" cy="455000"/>
          </a:xfrm>
        </p:grpSpPr>
        <p:sp>
          <p:nvSpPr>
            <p:cNvPr id="53" name="Google Shape;53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4793599" y="4568874"/>
            <a:ext cx="2265082" cy="2165834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BLANK_1_1_1_2_1_1"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1" name="Google Shape;1271;p2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56226" y="-1467160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2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3" name="Google Shape;1273;p22"/>
          <p:cNvGrpSpPr/>
          <p:nvPr/>
        </p:nvGrpSpPr>
        <p:grpSpPr>
          <a:xfrm rot="-8099954">
            <a:off x="25750" y="-768875"/>
            <a:ext cx="1344367" cy="1995327"/>
            <a:chOff x="272875" y="1527563"/>
            <a:chExt cx="255950" cy="455000"/>
          </a:xfrm>
        </p:grpSpPr>
        <p:sp>
          <p:nvSpPr>
            <p:cNvPr id="1274" name="Google Shape;1274;p2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09" name="Google Shape;1309;p2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6814727" flipH="1">
            <a:off x="7454267" y="-1182806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2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-1136126">
            <a:off x="4365128" y="4231553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1" name="Google Shape;1311;p22"/>
          <p:cNvGrpSpPr/>
          <p:nvPr/>
        </p:nvGrpSpPr>
        <p:grpSpPr>
          <a:xfrm rot="3618644">
            <a:off x="7686877" y="3841497"/>
            <a:ext cx="1344356" cy="2469645"/>
            <a:chOff x="272875" y="1419395"/>
            <a:chExt cx="255950" cy="563168"/>
          </a:xfrm>
        </p:grpSpPr>
        <p:sp>
          <p:nvSpPr>
            <p:cNvPr id="1312" name="Google Shape;1312;p2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2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2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2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2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7" name="Google Shape;1347;p22"/>
          <p:cNvSpPr txBox="1">
            <a:spLocks noGrp="1"/>
          </p:cNvSpPr>
          <p:nvPr>
            <p:ph type="title"/>
          </p:nvPr>
        </p:nvSpPr>
        <p:spPr>
          <a:xfrm>
            <a:off x="730325" y="3530302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8" name="Google Shape;1348;p22"/>
          <p:cNvSpPr txBox="1">
            <a:spLocks noGrp="1"/>
          </p:cNvSpPr>
          <p:nvPr>
            <p:ph type="subTitle" idx="1"/>
          </p:nvPr>
        </p:nvSpPr>
        <p:spPr>
          <a:xfrm>
            <a:off x="730325" y="3915850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9" name="Google Shape;1349;p22"/>
          <p:cNvSpPr txBox="1">
            <a:spLocks noGrp="1"/>
          </p:cNvSpPr>
          <p:nvPr>
            <p:ph type="title" idx="2"/>
          </p:nvPr>
        </p:nvSpPr>
        <p:spPr>
          <a:xfrm>
            <a:off x="3405326" y="3530302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0" name="Google Shape;1350;p22"/>
          <p:cNvSpPr txBox="1">
            <a:spLocks noGrp="1"/>
          </p:cNvSpPr>
          <p:nvPr>
            <p:ph type="subTitle" idx="3"/>
          </p:nvPr>
        </p:nvSpPr>
        <p:spPr>
          <a:xfrm>
            <a:off x="3405326" y="3915850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1" name="Google Shape;1351;p22"/>
          <p:cNvSpPr txBox="1">
            <a:spLocks noGrp="1"/>
          </p:cNvSpPr>
          <p:nvPr>
            <p:ph type="title" idx="4"/>
          </p:nvPr>
        </p:nvSpPr>
        <p:spPr>
          <a:xfrm>
            <a:off x="6076283" y="3530302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2" name="Google Shape;1352;p22"/>
          <p:cNvSpPr txBox="1">
            <a:spLocks noGrp="1"/>
          </p:cNvSpPr>
          <p:nvPr>
            <p:ph type="subTitle" idx="5"/>
          </p:nvPr>
        </p:nvSpPr>
        <p:spPr>
          <a:xfrm>
            <a:off x="6076283" y="3915850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22"/>
          <p:cNvSpPr txBox="1">
            <a:spLocks noGrp="1"/>
          </p:cNvSpPr>
          <p:nvPr>
            <p:ph type="ctrTitle" idx="6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54" name="Google Shape;1354;p22"/>
          <p:cNvSpPr txBox="1">
            <a:spLocks noGrp="1"/>
          </p:cNvSpPr>
          <p:nvPr>
            <p:ph type="title" idx="7"/>
          </p:nvPr>
        </p:nvSpPr>
        <p:spPr>
          <a:xfrm>
            <a:off x="730325" y="1813595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5" name="Google Shape;1355;p22"/>
          <p:cNvSpPr txBox="1">
            <a:spLocks noGrp="1"/>
          </p:cNvSpPr>
          <p:nvPr>
            <p:ph type="subTitle" idx="8"/>
          </p:nvPr>
        </p:nvSpPr>
        <p:spPr>
          <a:xfrm>
            <a:off x="730325" y="2195913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6" name="Google Shape;1356;p22"/>
          <p:cNvSpPr txBox="1">
            <a:spLocks noGrp="1"/>
          </p:cNvSpPr>
          <p:nvPr>
            <p:ph type="title" idx="9"/>
          </p:nvPr>
        </p:nvSpPr>
        <p:spPr>
          <a:xfrm>
            <a:off x="3405326" y="1813595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7" name="Google Shape;1357;p22"/>
          <p:cNvSpPr txBox="1">
            <a:spLocks noGrp="1"/>
          </p:cNvSpPr>
          <p:nvPr>
            <p:ph type="subTitle" idx="13"/>
          </p:nvPr>
        </p:nvSpPr>
        <p:spPr>
          <a:xfrm>
            <a:off x="3405326" y="2195913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2"/>
          <p:cNvSpPr txBox="1">
            <a:spLocks noGrp="1"/>
          </p:cNvSpPr>
          <p:nvPr>
            <p:ph type="title" idx="14"/>
          </p:nvPr>
        </p:nvSpPr>
        <p:spPr>
          <a:xfrm>
            <a:off x="6076283" y="1813595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9" name="Google Shape;1359;p22"/>
          <p:cNvSpPr txBox="1">
            <a:spLocks noGrp="1"/>
          </p:cNvSpPr>
          <p:nvPr>
            <p:ph type="subTitle" idx="15"/>
          </p:nvPr>
        </p:nvSpPr>
        <p:spPr>
          <a:xfrm>
            <a:off x="6076283" y="2195913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1"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25"/>
          <p:cNvSpPr txBox="1">
            <a:spLocks noGrp="1"/>
          </p:cNvSpPr>
          <p:nvPr>
            <p:ph type="subTitle" idx="1"/>
          </p:nvPr>
        </p:nvSpPr>
        <p:spPr>
          <a:xfrm>
            <a:off x="671450" y="2555700"/>
            <a:ext cx="3566700" cy="11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5" name="Google Shape;1495;p25"/>
          <p:cNvSpPr txBox="1">
            <a:spLocks noGrp="1"/>
          </p:cNvSpPr>
          <p:nvPr>
            <p:ph type="ctrTitle"/>
          </p:nvPr>
        </p:nvSpPr>
        <p:spPr>
          <a:xfrm>
            <a:off x="671450" y="1875052"/>
            <a:ext cx="26043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96" name="Google Shape;1496;p25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25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8" name="Google Shape;1498;p25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499" name="Google Shape;1499;p2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4" name="Google Shape;1534;p25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5" name="Google Shape;1535;p25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25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26"/>
          <p:cNvSpPr txBox="1">
            <a:spLocks noGrp="1"/>
          </p:cNvSpPr>
          <p:nvPr>
            <p:ph type="subTitle" idx="1"/>
          </p:nvPr>
        </p:nvSpPr>
        <p:spPr>
          <a:xfrm>
            <a:off x="544025" y="3120381"/>
            <a:ext cx="22860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1539" name="Google Shape;1539;p26"/>
          <p:cNvSpPr txBox="1">
            <a:spLocks noGrp="1"/>
          </p:cNvSpPr>
          <p:nvPr>
            <p:ph type="subTitle" idx="2"/>
          </p:nvPr>
        </p:nvSpPr>
        <p:spPr>
          <a:xfrm>
            <a:off x="544025" y="3429595"/>
            <a:ext cx="2286000" cy="8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40" name="Google Shape;1540;p26"/>
          <p:cNvSpPr txBox="1">
            <a:spLocks noGrp="1"/>
          </p:cNvSpPr>
          <p:nvPr>
            <p:ph type="subTitle" idx="3"/>
          </p:nvPr>
        </p:nvSpPr>
        <p:spPr>
          <a:xfrm>
            <a:off x="3147280" y="3120381"/>
            <a:ext cx="24675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1541" name="Google Shape;1541;p26"/>
          <p:cNvSpPr txBox="1">
            <a:spLocks noGrp="1"/>
          </p:cNvSpPr>
          <p:nvPr>
            <p:ph type="subTitle" idx="4"/>
          </p:nvPr>
        </p:nvSpPr>
        <p:spPr>
          <a:xfrm>
            <a:off x="3238030" y="3429595"/>
            <a:ext cx="2286000" cy="8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42" name="Google Shape;1542;p26"/>
          <p:cNvSpPr txBox="1">
            <a:spLocks noGrp="1"/>
          </p:cNvSpPr>
          <p:nvPr>
            <p:ph type="subTitle" idx="5"/>
          </p:nvPr>
        </p:nvSpPr>
        <p:spPr>
          <a:xfrm>
            <a:off x="5784651" y="3120381"/>
            <a:ext cx="24675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1543" name="Google Shape;1543;p26"/>
          <p:cNvSpPr txBox="1">
            <a:spLocks noGrp="1"/>
          </p:cNvSpPr>
          <p:nvPr>
            <p:ph type="subTitle" idx="6"/>
          </p:nvPr>
        </p:nvSpPr>
        <p:spPr>
          <a:xfrm>
            <a:off x="5875400" y="3429595"/>
            <a:ext cx="2286000" cy="8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26"/>
          <p:cNvSpPr txBox="1">
            <a:spLocks noGrp="1"/>
          </p:cNvSpPr>
          <p:nvPr>
            <p:ph type="title" hasCustomPrompt="1"/>
          </p:nvPr>
        </p:nvSpPr>
        <p:spPr>
          <a:xfrm>
            <a:off x="3450130" y="2341726"/>
            <a:ext cx="18618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45" name="Google Shape;1545;p26"/>
          <p:cNvSpPr txBox="1">
            <a:spLocks noGrp="1"/>
          </p:cNvSpPr>
          <p:nvPr>
            <p:ph type="title" idx="7" hasCustomPrompt="1"/>
          </p:nvPr>
        </p:nvSpPr>
        <p:spPr>
          <a:xfrm>
            <a:off x="6087501" y="2341726"/>
            <a:ext cx="18618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46" name="Google Shape;1546;p26"/>
          <p:cNvSpPr txBox="1">
            <a:spLocks noGrp="1"/>
          </p:cNvSpPr>
          <p:nvPr>
            <p:ph type="title" idx="8" hasCustomPrompt="1"/>
          </p:nvPr>
        </p:nvSpPr>
        <p:spPr>
          <a:xfrm>
            <a:off x="756125" y="2341726"/>
            <a:ext cx="18618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pic>
        <p:nvPicPr>
          <p:cNvPr id="1547" name="Google Shape;1547;p2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641553" y="-1719908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8" name="Google Shape;1548;p26"/>
          <p:cNvGrpSpPr/>
          <p:nvPr/>
        </p:nvGrpSpPr>
        <p:grpSpPr>
          <a:xfrm rot="-8099954">
            <a:off x="-459577" y="-1021623"/>
            <a:ext cx="1344367" cy="1995327"/>
            <a:chOff x="272875" y="1527563"/>
            <a:chExt cx="255950" cy="455000"/>
          </a:xfrm>
        </p:grpSpPr>
        <p:sp>
          <p:nvSpPr>
            <p:cNvPr id="1549" name="Google Shape;1549;p2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84" name="Google Shape;1584;p26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4990199" flipH="1">
            <a:off x="-1127360" y="4108621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Google Shape;1585;p26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4990199" flipH="1">
            <a:off x="7307615" y="-922016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86" name="Google Shape;1586;p26"/>
          <p:cNvSpPr txBox="1">
            <a:spLocks noGrp="1"/>
          </p:cNvSpPr>
          <p:nvPr>
            <p:ph type="ctrTitle" idx="9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87" name="Google Shape;1587;p26"/>
          <p:cNvSpPr/>
          <p:nvPr/>
        </p:nvSpPr>
        <p:spPr>
          <a:xfrm rot="-2136675">
            <a:off x="7291512" y="4066884"/>
            <a:ext cx="2264977" cy="2165734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0" name="Google Shape;1840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Google Shape;1841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2" name="Google Shape;1842;p31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" name="Google Shape;1843;p31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4" name="Google Shape;1844;p31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845" name="Google Shape;1845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1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1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1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1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1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31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81" name="Google Shape;1881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6" name="Google Shape;1916;p31"/>
          <p:cNvSpPr/>
          <p:nvPr/>
        </p:nvSpPr>
        <p:spPr>
          <a:xfrm>
            <a:off x="5570568" y="-2413037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3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9" name="Google Shape;1919;p32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920" name="Google Shape;1920;p3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55" name="Google Shape;1955;p3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6" name="Google Shape;1956;p3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7" name="Google Shape;1957;p32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9" name="Google Shape;1959;p3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0" name="Google Shape;1960;p33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961" name="Google Shape;1961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96" name="Google Shape;1996;p3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7" name="Google Shape;1997;p33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8" name="Google Shape;1998;p33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999" name="Google Shape;1999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5" name="Google Shape;2035;p34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6" name="Google Shape;2036;p34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7" name="Google Shape;2037;p34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2038" name="Google Shape;2038;p3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34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4" name="Google Shape;2074;p34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Google Shape;2075;p34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4_1_1_2"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Google Shape;2077;p3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8" name="Google Shape;2078;p35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2079" name="Google Shape;2079;p3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14" name="Google Shape;2114;p3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5" name="Google Shape;2115;p3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Google Shape;2116;p35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>
            <a:off x="345175" y="3258079"/>
            <a:ext cx="8158656" cy="30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/>
          <p:nvPr/>
        </p:nvSpPr>
        <p:spPr>
          <a:xfrm>
            <a:off x="4379243" y="-2465274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 rot="-2700000">
            <a:off x="473130" y="2695837"/>
            <a:ext cx="1344349" cy="2469678"/>
            <a:chOff x="272875" y="1419395"/>
            <a:chExt cx="255950" cy="563168"/>
          </a:xfrm>
        </p:grpSpPr>
        <p:sp>
          <p:nvSpPr>
            <p:cNvPr id="94" name="Google Shape;94;p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30" name="Google Shape;130;p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3"/>
          <p:cNvSpPr txBox="1">
            <a:spLocks noGrp="1"/>
          </p:cNvSpPr>
          <p:nvPr>
            <p:ph type="subTitle" idx="1"/>
          </p:nvPr>
        </p:nvSpPr>
        <p:spPr>
          <a:xfrm>
            <a:off x="2646000" y="3114137"/>
            <a:ext cx="38520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"/>
          <p:cNvSpPr txBox="1">
            <a:spLocks noGrp="1"/>
          </p:cNvSpPr>
          <p:nvPr>
            <p:ph type="ctrTitle"/>
          </p:nvPr>
        </p:nvSpPr>
        <p:spPr>
          <a:xfrm>
            <a:off x="2646000" y="2594236"/>
            <a:ext cx="3852000" cy="7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"/>
          <p:cNvSpPr txBox="1">
            <a:spLocks noGrp="1"/>
          </p:cNvSpPr>
          <p:nvPr>
            <p:ph type="title" idx="2" hasCustomPrompt="1"/>
          </p:nvPr>
        </p:nvSpPr>
        <p:spPr>
          <a:xfrm>
            <a:off x="2646000" y="894175"/>
            <a:ext cx="3852000" cy="203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4" flipH="1">
            <a:off x="2960862" y="1361553"/>
            <a:ext cx="3222304" cy="222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rot="1331770">
            <a:off x="-1977764" y="3821949"/>
            <a:ext cx="2989902" cy="2468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6"/>
          <p:cNvGrpSpPr/>
          <p:nvPr/>
        </p:nvGrpSpPr>
        <p:grpSpPr>
          <a:xfrm rot="-987768">
            <a:off x="-733895" y="3875634"/>
            <a:ext cx="1344359" cy="1995308"/>
            <a:chOff x="272875" y="1527563"/>
            <a:chExt cx="255950" cy="455000"/>
          </a:xfrm>
        </p:grpSpPr>
        <p:sp>
          <p:nvSpPr>
            <p:cNvPr id="301" name="Google Shape;301;p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6" name="Google Shape;336;p6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flipH="1">
            <a:off x="7809444" y="4139664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rot="9368145" flipH="1">
            <a:off x="-1509155" y="-124600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6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339" name="Google Shape;339;p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3566522" y="1727900"/>
            <a:ext cx="2028900" cy="17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375" name="Google Shape;375;p6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rot="-10643014">
            <a:off x="7943421" y="-1509312"/>
            <a:ext cx="2989903" cy="2468227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"/>
          <p:cNvSpPr/>
          <p:nvPr/>
        </p:nvSpPr>
        <p:spPr>
          <a:xfrm rot="-7373435">
            <a:off x="3439495" y="5025020"/>
            <a:ext cx="2265005" cy="216576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"/>
          <p:cNvSpPr txBox="1">
            <a:spLocks noGrp="1"/>
          </p:cNvSpPr>
          <p:nvPr>
            <p:ph type="subTitle" idx="1"/>
          </p:nvPr>
        </p:nvSpPr>
        <p:spPr>
          <a:xfrm flipH="1">
            <a:off x="5047900" y="2607067"/>
            <a:ext cx="33678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9"/>
          <p:cNvSpPr txBox="1">
            <a:spLocks noGrp="1"/>
          </p:cNvSpPr>
          <p:nvPr>
            <p:ph type="ctrTitle"/>
          </p:nvPr>
        </p:nvSpPr>
        <p:spPr>
          <a:xfrm flipH="1">
            <a:off x="4571900" y="1697799"/>
            <a:ext cx="3860400" cy="9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43" name="Google Shape;543;p9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6498000" y="3581373"/>
            <a:ext cx="3440400" cy="2840126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9"/>
          <p:cNvSpPr/>
          <p:nvPr/>
        </p:nvSpPr>
        <p:spPr>
          <a:xfrm rot="-2569776">
            <a:off x="7774946" y="-1017900"/>
            <a:ext cx="2265043" cy="216579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9"/>
          <p:cNvGrpSpPr/>
          <p:nvPr/>
        </p:nvGrpSpPr>
        <p:grpSpPr>
          <a:xfrm rot="-6629356">
            <a:off x="7495291" y="3526103"/>
            <a:ext cx="1344346" cy="2469672"/>
            <a:chOff x="272875" y="1419395"/>
            <a:chExt cx="255950" cy="563168"/>
          </a:xfrm>
        </p:grpSpPr>
        <p:sp>
          <p:nvSpPr>
            <p:cNvPr id="546" name="Google Shape;546;p9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1" name="Google Shape;581;p9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5400005">
            <a:off x="-1096437" y="-959501"/>
            <a:ext cx="3632875" cy="299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11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8456486" flipH="1">
            <a:off x="4213816" y="1684455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11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2079893" y="1275092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11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831963" y="211855"/>
            <a:ext cx="9577978" cy="3566814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90" name="Google Shape;590;p11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8456486" flipH="1">
            <a:off x="7252441" y="4177105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1" name="Google Shape;591;p11"/>
          <p:cNvGrpSpPr/>
          <p:nvPr/>
        </p:nvGrpSpPr>
        <p:grpSpPr>
          <a:xfrm rot="2700046">
            <a:off x="8023488" y="3760130"/>
            <a:ext cx="1344367" cy="1995327"/>
            <a:chOff x="272875" y="1527563"/>
            <a:chExt cx="255950" cy="455000"/>
          </a:xfrm>
        </p:grpSpPr>
        <p:sp>
          <p:nvSpPr>
            <p:cNvPr id="592" name="Google Shape;592;p1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7" name="Google Shape;627;p11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3354179" y="-1777728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" name="Google Shape;628;p11"/>
          <p:cNvGrpSpPr/>
          <p:nvPr/>
        </p:nvGrpSpPr>
        <p:grpSpPr>
          <a:xfrm rot="-7181356">
            <a:off x="474922" y="-1462434"/>
            <a:ext cx="1344356" cy="2469645"/>
            <a:chOff x="272875" y="1419395"/>
            <a:chExt cx="255950" cy="563168"/>
          </a:xfrm>
        </p:grpSpPr>
        <p:sp>
          <p:nvSpPr>
            <p:cNvPr id="629" name="Google Shape;629;p1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11"/>
          <p:cNvSpPr/>
          <p:nvPr/>
        </p:nvSpPr>
        <p:spPr>
          <a:xfrm rot="3011561">
            <a:off x="7155837" y="4854310"/>
            <a:ext cx="1345837" cy="128686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1"/>
          <p:cNvSpPr/>
          <p:nvPr/>
        </p:nvSpPr>
        <p:spPr>
          <a:xfrm rot="-9900083">
            <a:off x="-1242749" y="2125430"/>
            <a:ext cx="3386946" cy="5315794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1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1538275" flipH="1">
            <a:off x="-1241959" y="-985041"/>
            <a:ext cx="3297390" cy="227663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3"/>
          <p:cNvSpPr/>
          <p:nvPr/>
        </p:nvSpPr>
        <p:spPr>
          <a:xfrm rot="3011561">
            <a:off x="8474812" y="4330185"/>
            <a:ext cx="1345837" cy="128686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 rot="3559955">
            <a:off x="-42012" y="-631342"/>
            <a:ext cx="1344348" cy="1995332"/>
            <a:chOff x="272875" y="1527563"/>
            <a:chExt cx="255950" cy="455000"/>
          </a:xfrm>
        </p:grpSpPr>
        <p:sp>
          <p:nvSpPr>
            <p:cNvPr id="671" name="Google Shape;671;p1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6" name="Google Shape;706;p1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024386">
            <a:off x="7156213" y="-1143378"/>
            <a:ext cx="2894879" cy="259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3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-7120613" flipH="1">
            <a:off x="5305666" y="-1758350"/>
            <a:ext cx="2894876" cy="2593327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13"/>
          <p:cNvSpPr txBox="1">
            <a:spLocks noGrp="1"/>
          </p:cNvSpPr>
          <p:nvPr>
            <p:ph type="title" hasCustomPrompt="1"/>
          </p:nvPr>
        </p:nvSpPr>
        <p:spPr>
          <a:xfrm>
            <a:off x="3170031" y="34174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9" name="Google Shape;709;p13"/>
          <p:cNvSpPr txBox="1">
            <a:spLocks noGrp="1"/>
          </p:cNvSpPr>
          <p:nvPr>
            <p:ph type="title" idx="2" hasCustomPrompt="1"/>
          </p:nvPr>
        </p:nvSpPr>
        <p:spPr>
          <a:xfrm>
            <a:off x="5686543" y="34174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0" name="Google Shape;710;p13"/>
          <p:cNvSpPr txBox="1">
            <a:spLocks noGrp="1"/>
          </p:cNvSpPr>
          <p:nvPr>
            <p:ph type="title" idx="3" hasCustomPrompt="1"/>
          </p:nvPr>
        </p:nvSpPr>
        <p:spPr>
          <a:xfrm>
            <a:off x="5697526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1" name="Google Shape;711;p13"/>
          <p:cNvSpPr txBox="1">
            <a:spLocks noGrp="1"/>
          </p:cNvSpPr>
          <p:nvPr>
            <p:ph type="title" idx="4" hasCustomPrompt="1"/>
          </p:nvPr>
        </p:nvSpPr>
        <p:spPr>
          <a:xfrm>
            <a:off x="637282" y="34442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2" name="Google Shape;712;p13"/>
          <p:cNvSpPr txBox="1">
            <a:spLocks noGrp="1"/>
          </p:cNvSpPr>
          <p:nvPr>
            <p:ph type="title" idx="5" hasCustomPrompt="1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3" name="Google Shape;713;p13"/>
          <p:cNvSpPr txBox="1">
            <a:spLocks noGrp="1"/>
          </p:cNvSpPr>
          <p:nvPr>
            <p:ph type="title" idx="6" hasCustomPrompt="1"/>
          </p:nvPr>
        </p:nvSpPr>
        <p:spPr>
          <a:xfrm>
            <a:off x="3170031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4" name="Google Shape;714;p13"/>
          <p:cNvSpPr txBox="1">
            <a:spLocks noGrp="1"/>
          </p:cNvSpPr>
          <p:nvPr>
            <p:ph type="ctrTitle" idx="7"/>
          </p:nvPr>
        </p:nvSpPr>
        <p:spPr>
          <a:xfrm>
            <a:off x="416024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5" name="Google Shape;715;p13"/>
          <p:cNvSpPr txBox="1">
            <a:spLocks noGrp="1"/>
          </p:cNvSpPr>
          <p:nvPr>
            <p:ph type="subTitle" idx="1"/>
          </p:nvPr>
        </p:nvSpPr>
        <p:spPr>
          <a:xfrm>
            <a:off x="4160247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13"/>
          <p:cNvSpPr txBox="1">
            <a:spLocks noGrp="1"/>
          </p:cNvSpPr>
          <p:nvPr>
            <p:ph type="ctrTitle" idx="8"/>
          </p:nvPr>
        </p:nvSpPr>
        <p:spPr>
          <a:xfrm>
            <a:off x="6688381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7" name="Google Shape;717;p13"/>
          <p:cNvSpPr txBox="1">
            <a:spLocks noGrp="1"/>
          </p:cNvSpPr>
          <p:nvPr>
            <p:ph type="subTitle" idx="9"/>
          </p:nvPr>
        </p:nvSpPr>
        <p:spPr>
          <a:xfrm>
            <a:off x="6688378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3"/>
          <p:cNvSpPr/>
          <p:nvPr/>
        </p:nvSpPr>
        <p:spPr>
          <a:xfrm>
            <a:off x="1150175" y="2700900"/>
            <a:ext cx="2525" cy="25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719" name="Google Shape;719;p13"/>
          <p:cNvSpPr txBox="1">
            <a:spLocks noGrp="1"/>
          </p:cNvSpPr>
          <p:nvPr>
            <p:ph type="ctrTitle" idx="13"/>
          </p:nvPr>
        </p:nvSpPr>
        <p:spPr>
          <a:xfrm>
            <a:off x="6688650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subTitle" idx="14"/>
          </p:nvPr>
        </p:nvSpPr>
        <p:spPr>
          <a:xfrm>
            <a:off x="6688665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13"/>
          <p:cNvSpPr txBox="1">
            <a:spLocks noGrp="1"/>
          </p:cNvSpPr>
          <p:nvPr>
            <p:ph type="ctrTitle" idx="15"/>
          </p:nvPr>
        </p:nvSpPr>
        <p:spPr>
          <a:xfrm>
            <a:off x="162266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subTitle" idx="16"/>
          </p:nvPr>
        </p:nvSpPr>
        <p:spPr>
          <a:xfrm>
            <a:off x="1622669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ctrTitle" idx="17"/>
          </p:nvPr>
        </p:nvSpPr>
        <p:spPr>
          <a:xfrm>
            <a:off x="1622668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18"/>
          </p:nvPr>
        </p:nvSpPr>
        <p:spPr>
          <a:xfrm>
            <a:off x="1622669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ctrTitle" idx="19"/>
          </p:nvPr>
        </p:nvSpPr>
        <p:spPr>
          <a:xfrm>
            <a:off x="4160243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subTitle" idx="20"/>
          </p:nvPr>
        </p:nvSpPr>
        <p:spPr>
          <a:xfrm>
            <a:off x="4160258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3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0" name="Google Shape;730;p14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731" name="Google Shape;731;p1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66" name="Google Shape;766;p1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4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14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4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1680776" y="-4224695"/>
            <a:ext cx="16179801" cy="13950337"/>
            <a:chOff x="-1680776" y="-4224695"/>
            <a:chExt cx="16179801" cy="13950337"/>
          </a:xfrm>
        </p:grpSpPr>
        <p:pic>
          <p:nvPicPr>
            <p:cNvPr id="968" name="Google Shape;968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224823">
              <a:off x="-140037" y="3490385"/>
              <a:ext cx="5882028" cy="485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9" name="Google Shape;969;p18"/>
            <p:cNvPicPr preferRelativeResize="0"/>
            <p:nvPr/>
          </p:nvPicPr>
          <p:blipFill>
            <a:blip r:embed="rId3">
              <a:alphaModFix amt="56000"/>
            </a:blip>
            <a:stretch>
              <a:fillRect/>
            </a:stretch>
          </p:blipFill>
          <p:spPr>
            <a:xfrm rot="10800000" flipH="1">
              <a:off x="7048980" y="-1210521"/>
              <a:ext cx="6114874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0" name="Google Shape;970;p18"/>
            <p:cNvPicPr preferRelativeResize="0"/>
            <p:nvPr/>
          </p:nvPicPr>
          <p:blipFill>
            <a:blip r:embed="rId4">
              <a:alphaModFix amt="52000"/>
            </a:blip>
            <a:stretch>
              <a:fillRect/>
            </a:stretch>
          </p:blipFill>
          <p:spPr>
            <a:xfrm rot="5400000">
              <a:off x="5834261" y="-3262046"/>
              <a:ext cx="4474637" cy="5143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" name="Google Shape;971;p18"/>
            <p:cNvPicPr preferRelativeResize="0"/>
            <p:nvPr/>
          </p:nvPicPr>
          <p:blipFill>
            <a:blip r:embed="rId5">
              <a:alphaModFix amt="47000"/>
            </a:blip>
            <a:stretch>
              <a:fillRect/>
            </a:stretch>
          </p:blipFill>
          <p:spPr>
            <a:xfrm rot="-1342742">
              <a:off x="-977911" y="-3287812"/>
              <a:ext cx="5882021" cy="4855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2" name="Google Shape;972;p18"/>
            <p:cNvPicPr preferRelativeResize="0"/>
            <p:nvPr/>
          </p:nvPicPr>
          <p:blipFill>
            <a:blip r:embed="rId6">
              <a:alphaModFix amt="58000"/>
            </a:blip>
            <a:stretch>
              <a:fillRect/>
            </a:stretch>
          </p:blipFill>
          <p:spPr>
            <a:xfrm rot="10599510">
              <a:off x="-546556" y="1325195"/>
              <a:ext cx="1787179" cy="4287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3" name="Google Shape;973;p18"/>
            <p:cNvPicPr preferRelativeResize="0"/>
            <p:nvPr/>
          </p:nvPicPr>
          <p:blipFill>
            <a:blip r:embed="rId7">
              <a:alphaModFix amt="45000"/>
            </a:blip>
            <a:stretch>
              <a:fillRect/>
            </a:stretch>
          </p:blipFill>
          <p:spPr>
            <a:xfrm rot="380280">
              <a:off x="6197600" y="3797979"/>
              <a:ext cx="8158655" cy="3038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4" name="Google Shape;974;p18"/>
          <p:cNvSpPr txBox="1">
            <a:spLocks noGrp="1"/>
          </p:cNvSpPr>
          <p:nvPr>
            <p:ph type="title"/>
          </p:nvPr>
        </p:nvSpPr>
        <p:spPr>
          <a:xfrm>
            <a:off x="2290050" y="307608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5" name="Google Shape;975;p18"/>
          <p:cNvSpPr txBox="1">
            <a:spLocks noGrp="1"/>
          </p:cNvSpPr>
          <p:nvPr>
            <p:ph type="subTitle" idx="1"/>
          </p:nvPr>
        </p:nvSpPr>
        <p:spPr>
          <a:xfrm>
            <a:off x="1605150" y="1547033"/>
            <a:ext cx="5933700" cy="18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76" name="Google Shape;976;p18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977" name="Google Shape;977;p1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8"/>
          <p:cNvSpPr/>
          <p:nvPr/>
        </p:nvSpPr>
        <p:spPr>
          <a:xfrm rot="-7373435">
            <a:off x="-1518218" y="3027895"/>
            <a:ext cx="2265005" cy="216576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4" r:id="rId9"/>
    <p:sldLayoutId id="2147483668" r:id="rId10"/>
    <p:sldLayoutId id="2147483671" r:id="rId11"/>
    <p:sldLayoutId id="2147483672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" name="Google Shape;2125;p3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9461196">
            <a:off x="1917996" y="2388117"/>
            <a:ext cx="2894873" cy="25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6" name="Google Shape;2126;p38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1377427">
            <a:off x="4764679" y="752254"/>
            <a:ext cx="2894876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7" name="Google Shape;2127;p38"/>
          <p:cNvPicPr preferRelativeResize="0"/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>
            <a:off x="1808450" y="221079"/>
            <a:ext cx="5527099" cy="45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38"/>
          <p:cNvSpPr txBox="1">
            <a:spLocks noGrp="1"/>
          </p:cNvSpPr>
          <p:nvPr>
            <p:ph type="ctrTitle"/>
          </p:nvPr>
        </p:nvSpPr>
        <p:spPr>
          <a:xfrm>
            <a:off x="249436" y="909357"/>
            <a:ext cx="8248261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/>
              <a:t>¿cómo es la masa </a:t>
            </a:r>
            <a:br>
              <a:rPr lang="es-ES" sz="4400" dirty="0"/>
            </a:br>
            <a:r>
              <a:rPr lang="es-ES" sz="4400" dirty="0"/>
              <a:t>de agua subterránea</a:t>
            </a:r>
            <a:br>
              <a:rPr lang="es-ES" sz="4400" dirty="0"/>
            </a:br>
            <a:r>
              <a:rPr lang="es-ES" sz="4400" dirty="0"/>
              <a:t>Requena</a:t>
            </a:r>
            <a:r>
              <a:rPr lang="en" sz="4400" dirty="0"/>
              <a:t> Utiel?</a:t>
            </a:r>
            <a:endParaRPr sz="4400" dirty="0"/>
          </a:p>
        </p:txBody>
      </p:sp>
      <p:sp>
        <p:nvSpPr>
          <p:cNvPr id="2130" name="Google Shape;2130;p38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6FA5CE72-68C0-F16F-7F0A-4895DFC4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719" y="2994216"/>
            <a:ext cx="1668560" cy="123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p46"/>
          <p:cNvSpPr txBox="1">
            <a:spLocks noGrp="1"/>
          </p:cNvSpPr>
          <p:nvPr>
            <p:ph type="title"/>
          </p:nvPr>
        </p:nvSpPr>
        <p:spPr>
          <a:xfrm>
            <a:off x="1454739" y="2977587"/>
            <a:ext cx="6094409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Lo que no se mejora, se degrada siempre.</a:t>
            </a:r>
            <a:endParaRPr sz="2000" dirty="0"/>
          </a:p>
        </p:txBody>
      </p:sp>
      <p:sp>
        <p:nvSpPr>
          <p:cNvPr id="2247" name="Google Shape;2247;p46"/>
          <p:cNvSpPr txBox="1">
            <a:spLocks noGrp="1"/>
          </p:cNvSpPr>
          <p:nvPr>
            <p:ph type="subTitle" idx="1"/>
          </p:nvPr>
        </p:nvSpPr>
        <p:spPr>
          <a:xfrm>
            <a:off x="250722" y="1433637"/>
            <a:ext cx="8502445" cy="18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LO QUE NO SE MIDE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NO SE PUEDE MEJORAR</a:t>
            </a:r>
            <a:endParaRPr sz="3200" dirty="0"/>
          </a:p>
        </p:txBody>
      </p:sp>
      <p:sp>
        <p:nvSpPr>
          <p:cNvPr id="2" name="Google Shape;2246;p46">
            <a:extLst>
              <a:ext uri="{FF2B5EF4-FFF2-40B4-BE49-F238E27FC236}">
                <a16:creationId xmlns:a16="http://schemas.microsoft.com/office/drawing/2014/main" id="{5104097C-410B-119B-B7DF-F5344BFC8A78}"/>
              </a:ext>
            </a:extLst>
          </p:cNvPr>
          <p:cNvSpPr txBox="1">
            <a:spLocks/>
          </p:cNvSpPr>
          <p:nvPr/>
        </p:nvSpPr>
        <p:spPr>
          <a:xfrm>
            <a:off x="3460087" y="3906909"/>
            <a:ext cx="5868267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es-ES" sz="14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s-ES" sz="14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William T. Kelvin, f</a:t>
            </a:r>
            <a:r>
              <a:rPr lang="es-ES" sz="1400" i="1" dirty="0">
                <a:solidFill>
                  <a:srgbClr val="333333"/>
                </a:solidFill>
                <a:latin typeface="Open Sans" panose="020B0606030504020204" pitchFamily="34" charset="0"/>
              </a:rPr>
              <a:t>ísico y matemático (1824-</a:t>
            </a:r>
            <a:r>
              <a:rPr lang="es-ES" sz="14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1907)</a:t>
            </a:r>
            <a:endParaRPr lang="es-ES" sz="1400" i="1" dirty="0"/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CF9389EC-5A95-2421-D329-8CDE2C37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95" y="339824"/>
            <a:ext cx="1474409" cy="10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p48"/>
          <p:cNvSpPr txBox="1">
            <a:spLocks noGrp="1"/>
          </p:cNvSpPr>
          <p:nvPr>
            <p:ph type="ctrTitle" idx="9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</a:t>
            </a:r>
            <a:r>
              <a:rPr lang="en" dirty="0"/>
              <a:t>cciones básicas junta central de usuarios</a:t>
            </a:r>
            <a:endParaRPr dirty="0"/>
          </a:p>
        </p:txBody>
      </p:sp>
      <p:pic>
        <p:nvPicPr>
          <p:cNvPr id="2288" name="Google Shape;2288;p48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 flipH="1">
            <a:off x="729523" y="2025449"/>
            <a:ext cx="2467483" cy="1145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9" name="Google Shape;2289;p48"/>
          <p:cNvGrpSpPr/>
          <p:nvPr/>
        </p:nvGrpSpPr>
        <p:grpSpPr>
          <a:xfrm>
            <a:off x="4147695" y="1627823"/>
            <a:ext cx="480211" cy="397484"/>
            <a:chOff x="2500975" y="4903800"/>
            <a:chExt cx="433325" cy="358675"/>
          </a:xfrm>
        </p:grpSpPr>
        <p:sp>
          <p:nvSpPr>
            <p:cNvPr id="2290" name="Google Shape;2290;p48"/>
            <p:cNvSpPr/>
            <p:nvPr/>
          </p:nvSpPr>
          <p:spPr>
            <a:xfrm>
              <a:off x="2500975" y="4903800"/>
              <a:ext cx="433325" cy="358675"/>
            </a:xfrm>
            <a:custGeom>
              <a:avLst/>
              <a:gdLst/>
              <a:ahLst/>
              <a:cxnLst/>
              <a:rect l="l" t="t" r="r" b="b"/>
              <a:pathLst>
                <a:path w="17333" h="14347" extrusionOk="0">
                  <a:moveTo>
                    <a:pt x="1730" y="8757"/>
                  </a:moveTo>
                  <a:lnTo>
                    <a:pt x="5612" y="12654"/>
                  </a:lnTo>
                  <a:lnTo>
                    <a:pt x="4529" y="13752"/>
                  </a:lnTo>
                  <a:lnTo>
                    <a:pt x="632" y="9840"/>
                  </a:lnTo>
                  <a:lnTo>
                    <a:pt x="1730" y="8757"/>
                  </a:lnTo>
                  <a:close/>
                  <a:moveTo>
                    <a:pt x="11420" y="0"/>
                  </a:moveTo>
                  <a:cubicBezTo>
                    <a:pt x="11089" y="0"/>
                    <a:pt x="11089" y="497"/>
                    <a:pt x="11420" y="497"/>
                  </a:cubicBezTo>
                  <a:lnTo>
                    <a:pt x="12353" y="497"/>
                  </a:lnTo>
                  <a:lnTo>
                    <a:pt x="12669" y="7493"/>
                  </a:lnTo>
                  <a:lnTo>
                    <a:pt x="11661" y="8065"/>
                  </a:lnTo>
                  <a:cubicBezTo>
                    <a:pt x="11570" y="7568"/>
                    <a:pt x="11134" y="7222"/>
                    <a:pt x="10622" y="7222"/>
                  </a:cubicBezTo>
                  <a:lnTo>
                    <a:pt x="8772" y="7222"/>
                  </a:lnTo>
                  <a:lnTo>
                    <a:pt x="7854" y="6876"/>
                  </a:lnTo>
                  <a:cubicBezTo>
                    <a:pt x="7388" y="6696"/>
                    <a:pt x="6891" y="6605"/>
                    <a:pt x="6395" y="6605"/>
                  </a:cubicBezTo>
                  <a:cubicBezTo>
                    <a:pt x="5748" y="6605"/>
                    <a:pt x="5116" y="6771"/>
                    <a:pt x="4559" y="7102"/>
                  </a:cubicBezTo>
                  <a:lnTo>
                    <a:pt x="4619" y="5702"/>
                  </a:lnTo>
                  <a:cubicBezTo>
                    <a:pt x="4619" y="5541"/>
                    <a:pt x="4497" y="5458"/>
                    <a:pt x="4374" y="5458"/>
                  </a:cubicBezTo>
                  <a:cubicBezTo>
                    <a:pt x="4256" y="5458"/>
                    <a:pt x="4137" y="5533"/>
                    <a:pt x="4123" y="5687"/>
                  </a:cubicBezTo>
                  <a:lnTo>
                    <a:pt x="4032" y="7463"/>
                  </a:lnTo>
                  <a:cubicBezTo>
                    <a:pt x="3837" y="7613"/>
                    <a:pt x="3641" y="7794"/>
                    <a:pt x="3476" y="7974"/>
                  </a:cubicBezTo>
                  <a:cubicBezTo>
                    <a:pt x="3175" y="8290"/>
                    <a:pt x="2919" y="8636"/>
                    <a:pt x="2708" y="9013"/>
                  </a:cubicBezTo>
                  <a:lnTo>
                    <a:pt x="1911" y="8215"/>
                  </a:lnTo>
                  <a:cubicBezTo>
                    <a:pt x="1866" y="8170"/>
                    <a:pt x="1791" y="8155"/>
                    <a:pt x="1730" y="8140"/>
                  </a:cubicBezTo>
                  <a:cubicBezTo>
                    <a:pt x="1655" y="8155"/>
                    <a:pt x="1595" y="8170"/>
                    <a:pt x="1550" y="8215"/>
                  </a:cubicBezTo>
                  <a:lnTo>
                    <a:pt x="105" y="9675"/>
                  </a:lnTo>
                  <a:cubicBezTo>
                    <a:pt x="0" y="9765"/>
                    <a:pt x="0" y="9930"/>
                    <a:pt x="105" y="10021"/>
                  </a:cubicBezTo>
                  <a:lnTo>
                    <a:pt x="4348" y="14279"/>
                  </a:lnTo>
                  <a:cubicBezTo>
                    <a:pt x="4401" y="14324"/>
                    <a:pt x="4469" y="14346"/>
                    <a:pt x="4535" y="14346"/>
                  </a:cubicBezTo>
                  <a:cubicBezTo>
                    <a:pt x="4600" y="14346"/>
                    <a:pt x="4664" y="14324"/>
                    <a:pt x="4709" y="14279"/>
                  </a:cubicBezTo>
                  <a:lnTo>
                    <a:pt x="6154" y="12834"/>
                  </a:lnTo>
                  <a:cubicBezTo>
                    <a:pt x="6259" y="12729"/>
                    <a:pt x="6259" y="12578"/>
                    <a:pt x="6154" y="12473"/>
                  </a:cubicBezTo>
                  <a:lnTo>
                    <a:pt x="5763" y="12082"/>
                  </a:lnTo>
                  <a:lnTo>
                    <a:pt x="7463" y="12082"/>
                  </a:lnTo>
                  <a:cubicBezTo>
                    <a:pt x="7764" y="12052"/>
                    <a:pt x="7764" y="11600"/>
                    <a:pt x="7463" y="11585"/>
                  </a:cubicBezTo>
                  <a:lnTo>
                    <a:pt x="5266" y="11585"/>
                  </a:lnTo>
                  <a:lnTo>
                    <a:pt x="3069" y="9389"/>
                  </a:lnTo>
                  <a:cubicBezTo>
                    <a:pt x="3355" y="8847"/>
                    <a:pt x="4484" y="7102"/>
                    <a:pt x="6395" y="7102"/>
                  </a:cubicBezTo>
                  <a:cubicBezTo>
                    <a:pt x="6426" y="7101"/>
                    <a:pt x="6458" y="7100"/>
                    <a:pt x="6490" y="7100"/>
                  </a:cubicBezTo>
                  <a:cubicBezTo>
                    <a:pt x="6894" y="7100"/>
                    <a:pt x="7296" y="7188"/>
                    <a:pt x="7658" y="7327"/>
                  </a:cubicBezTo>
                  <a:lnTo>
                    <a:pt x="8621" y="7704"/>
                  </a:lnTo>
                  <a:cubicBezTo>
                    <a:pt x="8651" y="7719"/>
                    <a:pt x="8682" y="7719"/>
                    <a:pt x="8712" y="7719"/>
                  </a:cubicBezTo>
                  <a:lnTo>
                    <a:pt x="10622" y="7719"/>
                  </a:lnTo>
                  <a:cubicBezTo>
                    <a:pt x="11239" y="7839"/>
                    <a:pt x="11239" y="8727"/>
                    <a:pt x="10622" y="8832"/>
                  </a:cubicBezTo>
                  <a:lnTo>
                    <a:pt x="6966" y="8832"/>
                  </a:lnTo>
                  <a:cubicBezTo>
                    <a:pt x="6635" y="8832"/>
                    <a:pt x="6635" y="9344"/>
                    <a:pt x="6966" y="9344"/>
                  </a:cubicBezTo>
                  <a:lnTo>
                    <a:pt x="10622" y="9344"/>
                  </a:lnTo>
                  <a:cubicBezTo>
                    <a:pt x="11044" y="9344"/>
                    <a:pt x="11435" y="9088"/>
                    <a:pt x="11600" y="8682"/>
                  </a:cubicBezTo>
                  <a:lnTo>
                    <a:pt x="15843" y="6244"/>
                  </a:lnTo>
                  <a:cubicBezTo>
                    <a:pt x="15932" y="6195"/>
                    <a:pt x="16026" y="6172"/>
                    <a:pt x="16119" y="6172"/>
                  </a:cubicBezTo>
                  <a:cubicBezTo>
                    <a:pt x="16311" y="6172"/>
                    <a:pt x="16494" y="6272"/>
                    <a:pt x="16596" y="6455"/>
                  </a:cubicBezTo>
                  <a:cubicBezTo>
                    <a:pt x="16746" y="6711"/>
                    <a:pt x="16656" y="7042"/>
                    <a:pt x="16400" y="7207"/>
                  </a:cubicBezTo>
                  <a:lnTo>
                    <a:pt x="16370" y="7222"/>
                  </a:lnTo>
                  <a:lnTo>
                    <a:pt x="11269" y="11209"/>
                  </a:lnTo>
                  <a:cubicBezTo>
                    <a:pt x="10953" y="11450"/>
                    <a:pt x="10577" y="11585"/>
                    <a:pt x="10186" y="11585"/>
                  </a:cubicBezTo>
                  <a:lnTo>
                    <a:pt x="8561" y="11585"/>
                  </a:lnTo>
                  <a:cubicBezTo>
                    <a:pt x="8245" y="11615"/>
                    <a:pt x="8245" y="12052"/>
                    <a:pt x="8561" y="12082"/>
                  </a:cubicBezTo>
                  <a:lnTo>
                    <a:pt x="10186" y="12082"/>
                  </a:lnTo>
                  <a:cubicBezTo>
                    <a:pt x="10683" y="12082"/>
                    <a:pt x="11179" y="11916"/>
                    <a:pt x="11570" y="11600"/>
                  </a:cubicBezTo>
                  <a:lnTo>
                    <a:pt x="16671" y="7628"/>
                  </a:lnTo>
                  <a:cubicBezTo>
                    <a:pt x="17167" y="7327"/>
                    <a:pt x="17333" y="6680"/>
                    <a:pt x="17047" y="6184"/>
                  </a:cubicBezTo>
                  <a:cubicBezTo>
                    <a:pt x="16845" y="5841"/>
                    <a:pt x="16488" y="5653"/>
                    <a:pt x="16124" y="5653"/>
                  </a:cubicBezTo>
                  <a:cubicBezTo>
                    <a:pt x="15946" y="5653"/>
                    <a:pt x="15766" y="5699"/>
                    <a:pt x="15603" y="5793"/>
                  </a:cubicBezTo>
                  <a:lnTo>
                    <a:pt x="13150" y="7207"/>
                  </a:lnTo>
                  <a:lnTo>
                    <a:pt x="12834" y="406"/>
                  </a:lnTo>
                  <a:cubicBezTo>
                    <a:pt x="12834" y="181"/>
                    <a:pt x="12639" y="0"/>
                    <a:pt x="12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8"/>
            <p:cNvSpPr/>
            <p:nvPr/>
          </p:nvSpPr>
          <p:spPr>
            <a:xfrm>
              <a:off x="2605150" y="4903800"/>
              <a:ext cx="162525" cy="121125"/>
            </a:xfrm>
            <a:custGeom>
              <a:avLst/>
              <a:gdLst/>
              <a:ahLst/>
              <a:cxnLst/>
              <a:rect l="l" t="t" r="r" b="b"/>
              <a:pathLst>
                <a:path w="6501" h="4845" extrusionOk="0">
                  <a:moveTo>
                    <a:pt x="618" y="0"/>
                  </a:moveTo>
                  <a:cubicBezTo>
                    <a:pt x="392" y="0"/>
                    <a:pt x="196" y="181"/>
                    <a:pt x="196" y="406"/>
                  </a:cubicBezTo>
                  <a:lnTo>
                    <a:pt x="16" y="4574"/>
                  </a:lnTo>
                  <a:cubicBezTo>
                    <a:pt x="1" y="4709"/>
                    <a:pt x="106" y="4830"/>
                    <a:pt x="257" y="4845"/>
                  </a:cubicBezTo>
                  <a:cubicBezTo>
                    <a:pt x="392" y="4845"/>
                    <a:pt x="497" y="4740"/>
                    <a:pt x="497" y="4604"/>
                  </a:cubicBezTo>
                  <a:lnTo>
                    <a:pt x="693" y="497"/>
                  </a:lnTo>
                  <a:lnTo>
                    <a:pt x="6170" y="497"/>
                  </a:lnTo>
                  <a:cubicBezTo>
                    <a:pt x="6501" y="497"/>
                    <a:pt x="6501" y="0"/>
                    <a:pt x="6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8"/>
            <p:cNvSpPr/>
            <p:nvPr/>
          </p:nvSpPr>
          <p:spPr>
            <a:xfrm>
              <a:off x="2670225" y="4948550"/>
              <a:ext cx="97450" cy="70375"/>
            </a:xfrm>
            <a:custGeom>
              <a:avLst/>
              <a:gdLst/>
              <a:ahLst/>
              <a:cxnLst/>
              <a:rect l="l" t="t" r="r" b="b"/>
              <a:pathLst>
                <a:path w="3898" h="2815" extrusionOk="0">
                  <a:moveTo>
                    <a:pt x="249" y="1"/>
                  </a:moveTo>
                  <a:cubicBezTo>
                    <a:pt x="132" y="1"/>
                    <a:pt x="16" y="76"/>
                    <a:pt x="1" y="226"/>
                  </a:cubicBezTo>
                  <a:lnTo>
                    <a:pt x="1" y="918"/>
                  </a:lnTo>
                  <a:cubicBezTo>
                    <a:pt x="31" y="1972"/>
                    <a:pt x="888" y="2814"/>
                    <a:pt x="1942" y="2814"/>
                  </a:cubicBezTo>
                  <a:cubicBezTo>
                    <a:pt x="2995" y="2814"/>
                    <a:pt x="3867" y="1972"/>
                    <a:pt x="3898" y="918"/>
                  </a:cubicBezTo>
                  <a:lnTo>
                    <a:pt x="3898" y="226"/>
                  </a:lnTo>
                  <a:cubicBezTo>
                    <a:pt x="3883" y="76"/>
                    <a:pt x="3762" y="1"/>
                    <a:pt x="3644" y="1"/>
                  </a:cubicBezTo>
                  <a:cubicBezTo>
                    <a:pt x="3525" y="1"/>
                    <a:pt x="3409" y="76"/>
                    <a:pt x="3401" y="226"/>
                  </a:cubicBezTo>
                  <a:lnTo>
                    <a:pt x="3401" y="918"/>
                  </a:lnTo>
                  <a:cubicBezTo>
                    <a:pt x="3371" y="1701"/>
                    <a:pt x="2724" y="2318"/>
                    <a:pt x="1942" y="2318"/>
                  </a:cubicBezTo>
                  <a:cubicBezTo>
                    <a:pt x="1174" y="2318"/>
                    <a:pt x="527" y="1701"/>
                    <a:pt x="497" y="918"/>
                  </a:cubicBezTo>
                  <a:lnTo>
                    <a:pt x="497" y="226"/>
                  </a:lnTo>
                  <a:cubicBezTo>
                    <a:pt x="482" y="76"/>
                    <a:pt x="366" y="1"/>
                    <a:pt x="2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48"/>
          <p:cNvGrpSpPr/>
          <p:nvPr/>
        </p:nvGrpSpPr>
        <p:grpSpPr>
          <a:xfrm>
            <a:off x="6827672" y="1588745"/>
            <a:ext cx="382274" cy="475639"/>
            <a:chOff x="7388375" y="5494425"/>
            <a:chExt cx="344950" cy="429200"/>
          </a:xfrm>
        </p:grpSpPr>
        <p:sp>
          <p:nvSpPr>
            <p:cNvPr id="2294" name="Google Shape;2294;p48"/>
            <p:cNvSpPr/>
            <p:nvPr/>
          </p:nvSpPr>
          <p:spPr>
            <a:xfrm>
              <a:off x="7388375" y="5494425"/>
              <a:ext cx="344950" cy="429200"/>
            </a:xfrm>
            <a:custGeom>
              <a:avLst/>
              <a:gdLst/>
              <a:ahLst/>
              <a:cxnLst/>
              <a:rect l="l" t="t" r="r" b="b"/>
              <a:pathLst>
                <a:path w="13798" h="17168" extrusionOk="0">
                  <a:moveTo>
                    <a:pt x="241" y="0"/>
                  </a:moveTo>
                  <a:cubicBezTo>
                    <a:pt x="106" y="0"/>
                    <a:pt x="0" y="120"/>
                    <a:pt x="0" y="256"/>
                  </a:cubicBezTo>
                  <a:lnTo>
                    <a:pt x="0" y="14504"/>
                  </a:lnTo>
                  <a:cubicBezTo>
                    <a:pt x="0" y="14640"/>
                    <a:pt x="106" y="14745"/>
                    <a:pt x="241" y="14760"/>
                  </a:cubicBezTo>
                  <a:lnTo>
                    <a:pt x="1309" y="14760"/>
                  </a:lnTo>
                  <a:lnTo>
                    <a:pt x="1309" y="15708"/>
                  </a:lnTo>
                  <a:cubicBezTo>
                    <a:pt x="1309" y="15843"/>
                    <a:pt x="1430" y="15964"/>
                    <a:pt x="1565" y="15964"/>
                  </a:cubicBezTo>
                  <a:lnTo>
                    <a:pt x="2633" y="15964"/>
                  </a:lnTo>
                  <a:lnTo>
                    <a:pt x="2633" y="16912"/>
                  </a:lnTo>
                  <a:cubicBezTo>
                    <a:pt x="2618" y="17047"/>
                    <a:pt x="2739" y="17167"/>
                    <a:pt x="2874" y="17167"/>
                  </a:cubicBezTo>
                  <a:lnTo>
                    <a:pt x="13542" y="17167"/>
                  </a:lnTo>
                  <a:cubicBezTo>
                    <a:pt x="13677" y="17167"/>
                    <a:pt x="13797" y="17047"/>
                    <a:pt x="13797" y="16912"/>
                  </a:cubicBezTo>
                  <a:lnTo>
                    <a:pt x="13797" y="5732"/>
                  </a:lnTo>
                  <a:cubicBezTo>
                    <a:pt x="13797" y="5559"/>
                    <a:pt x="13670" y="5473"/>
                    <a:pt x="13542" y="5473"/>
                  </a:cubicBezTo>
                  <a:cubicBezTo>
                    <a:pt x="13414" y="5473"/>
                    <a:pt x="13286" y="5559"/>
                    <a:pt x="13286" y="5732"/>
                  </a:cubicBezTo>
                  <a:lnTo>
                    <a:pt x="13286" y="16656"/>
                  </a:lnTo>
                  <a:lnTo>
                    <a:pt x="3130" y="16656"/>
                  </a:lnTo>
                  <a:lnTo>
                    <a:pt x="3130" y="2919"/>
                  </a:lnTo>
                  <a:lnTo>
                    <a:pt x="13286" y="2919"/>
                  </a:lnTo>
                  <a:lnTo>
                    <a:pt x="13286" y="4634"/>
                  </a:lnTo>
                  <a:cubicBezTo>
                    <a:pt x="13286" y="4770"/>
                    <a:pt x="13406" y="4875"/>
                    <a:pt x="13542" y="4875"/>
                  </a:cubicBezTo>
                  <a:lnTo>
                    <a:pt x="13542" y="4890"/>
                  </a:lnTo>
                  <a:cubicBezTo>
                    <a:pt x="13692" y="4890"/>
                    <a:pt x="13797" y="4785"/>
                    <a:pt x="13797" y="4634"/>
                  </a:cubicBezTo>
                  <a:lnTo>
                    <a:pt x="13797" y="2663"/>
                  </a:lnTo>
                  <a:cubicBezTo>
                    <a:pt x="13797" y="2513"/>
                    <a:pt x="13692" y="2407"/>
                    <a:pt x="13542" y="2407"/>
                  </a:cubicBezTo>
                  <a:lnTo>
                    <a:pt x="12488" y="2407"/>
                  </a:lnTo>
                  <a:lnTo>
                    <a:pt x="12488" y="1459"/>
                  </a:lnTo>
                  <a:cubicBezTo>
                    <a:pt x="12488" y="1309"/>
                    <a:pt x="12368" y="1204"/>
                    <a:pt x="12233" y="1204"/>
                  </a:cubicBezTo>
                  <a:lnTo>
                    <a:pt x="11164" y="1204"/>
                  </a:lnTo>
                  <a:lnTo>
                    <a:pt x="11164" y="256"/>
                  </a:lnTo>
                  <a:cubicBezTo>
                    <a:pt x="11164" y="105"/>
                    <a:pt x="11059" y="0"/>
                    <a:pt x="10924" y="0"/>
                  </a:cubicBezTo>
                  <a:lnTo>
                    <a:pt x="6545" y="0"/>
                  </a:lnTo>
                  <a:cubicBezTo>
                    <a:pt x="6229" y="30"/>
                    <a:pt x="6229" y="481"/>
                    <a:pt x="6545" y="497"/>
                  </a:cubicBezTo>
                  <a:lnTo>
                    <a:pt x="10668" y="497"/>
                  </a:lnTo>
                  <a:lnTo>
                    <a:pt x="10668" y="1204"/>
                  </a:lnTo>
                  <a:lnTo>
                    <a:pt x="1565" y="1204"/>
                  </a:lnTo>
                  <a:cubicBezTo>
                    <a:pt x="1430" y="1204"/>
                    <a:pt x="1309" y="1324"/>
                    <a:pt x="1324" y="1459"/>
                  </a:cubicBezTo>
                  <a:lnTo>
                    <a:pt x="1324" y="8200"/>
                  </a:lnTo>
                  <a:cubicBezTo>
                    <a:pt x="1302" y="8381"/>
                    <a:pt x="1434" y="8471"/>
                    <a:pt x="1567" y="8471"/>
                  </a:cubicBezTo>
                  <a:cubicBezTo>
                    <a:pt x="1701" y="8471"/>
                    <a:pt x="1836" y="8381"/>
                    <a:pt x="1821" y="8200"/>
                  </a:cubicBezTo>
                  <a:lnTo>
                    <a:pt x="1821" y="1715"/>
                  </a:lnTo>
                  <a:lnTo>
                    <a:pt x="11977" y="1715"/>
                  </a:lnTo>
                  <a:lnTo>
                    <a:pt x="11977" y="2407"/>
                  </a:lnTo>
                  <a:lnTo>
                    <a:pt x="2874" y="2407"/>
                  </a:lnTo>
                  <a:cubicBezTo>
                    <a:pt x="2739" y="2407"/>
                    <a:pt x="2618" y="2528"/>
                    <a:pt x="2633" y="2663"/>
                  </a:cubicBezTo>
                  <a:lnTo>
                    <a:pt x="2633" y="15452"/>
                  </a:lnTo>
                  <a:lnTo>
                    <a:pt x="1821" y="15452"/>
                  </a:lnTo>
                  <a:lnTo>
                    <a:pt x="1821" y="9298"/>
                  </a:lnTo>
                  <a:cubicBezTo>
                    <a:pt x="1836" y="9110"/>
                    <a:pt x="1701" y="9016"/>
                    <a:pt x="1565" y="9016"/>
                  </a:cubicBezTo>
                  <a:cubicBezTo>
                    <a:pt x="1430" y="9016"/>
                    <a:pt x="1294" y="9110"/>
                    <a:pt x="1309" y="9298"/>
                  </a:cubicBezTo>
                  <a:lnTo>
                    <a:pt x="1309" y="14248"/>
                  </a:lnTo>
                  <a:lnTo>
                    <a:pt x="497" y="14248"/>
                  </a:lnTo>
                  <a:lnTo>
                    <a:pt x="497" y="497"/>
                  </a:lnTo>
                  <a:lnTo>
                    <a:pt x="5447" y="497"/>
                  </a:lnTo>
                  <a:cubicBezTo>
                    <a:pt x="5748" y="481"/>
                    <a:pt x="5748" y="30"/>
                    <a:pt x="5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8"/>
            <p:cNvSpPr/>
            <p:nvPr/>
          </p:nvSpPr>
          <p:spPr>
            <a:xfrm>
              <a:off x="7492575" y="5588825"/>
              <a:ext cx="208025" cy="75250"/>
            </a:xfrm>
            <a:custGeom>
              <a:avLst/>
              <a:gdLst/>
              <a:ahLst/>
              <a:cxnLst/>
              <a:rect l="l" t="t" r="r" b="b"/>
              <a:pathLst>
                <a:path w="8321" h="3010" extrusionOk="0">
                  <a:moveTo>
                    <a:pt x="7809" y="497"/>
                  </a:moveTo>
                  <a:lnTo>
                    <a:pt x="7809" y="2513"/>
                  </a:lnTo>
                  <a:lnTo>
                    <a:pt x="497" y="2513"/>
                  </a:lnTo>
                  <a:lnTo>
                    <a:pt x="497" y="497"/>
                  </a:lnTo>
                  <a:close/>
                  <a:moveTo>
                    <a:pt x="256" y="1"/>
                  </a:moveTo>
                  <a:cubicBezTo>
                    <a:pt x="105" y="1"/>
                    <a:pt x="0" y="106"/>
                    <a:pt x="0" y="256"/>
                  </a:cubicBezTo>
                  <a:lnTo>
                    <a:pt x="0" y="2769"/>
                  </a:lnTo>
                  <a:cubicBezTo>
                    <a:pt x="0" y="2904"/>
                    <a:pt x="105" y="3010"/>
                    <a:pt x="256" y="3010"/>
                  </a:cubicBezTo>
                  <a:lnTo>
                    <a:pt x="8080" y="3010"/>
                  </a:lnTo>
                  <a:cubicBezTo>
                    <a:pt x="8215" y="3010"/>
                    <a:pt x="8320" y="2904"/>
                    <a:pt x="8320" y="2769"/>
                  </a:cubicBezTo>
                  <a:lnTo>
                    <a:pt x="8320" y="256"/>
                  </a:lnTo>
                  <a:cubicBezTo>
                    <a:pt x="8320" y="106"/>
                    <a:pt x="8200" y="1"/>
                    <a:pt x="8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8"/>
            <p:cNvSpPr/>
            <p:nvPr/>
          </p:nvSpPr>
          <p:spPr>
            <a:xfrm>
              <a:off x="7492575" y="5682475"/>
              <a:ext cx="97050" cy="92950"/>
            </a:xfrm>
            <a:custGeom>
              <a:avLst/>
              <a:gdLst/>
              <a:ahLst/>
              <a:cxnLst/>
              <a:rect l="l" t="t" r="r" b="b"/>
              <a:pathLst>
                <a:path w="3882" h="3718" extrusionOk="0">
                  <a:moveTo>
                    <a:pt x="3385" y="497"/>
                  </a:moveTo>
                  <a:lnTo>
                    <a:pt x="3385" y="3206"/>
                  </a:lnTo>
                  <a:lnTo>
                    <a:pt x="497" y="3206"/>
                  </a:lnTo>
                  <a:lnTo>
                    <a:pt x="497" y="497"/>
                  </a:lnTo>
                  <a:close/>
                  <a:moveTo>
                    <a:pt x="256" y="1"/>
                  </a:moveTo>
                  <a:cubicBezTo>
                    <a:pt x="105" y="1"/>
                    <a:pt x="0" y="106"/>
                    <a:pt x="0" y="257"/>
                  </a:cubicBezTo>
                  <a:lnTo>
                    <a:pt x="0" y="3461"/>
                  </a:lnTo>
                  <a:cubicBezTo>
                    <a:pt x="0" y="3597"/>
                    <a:pt x="105" y="3717"/>
                    <a:pt x="256" y="3717"/>
                  </a:cubicBezTo>
                  <a:lnTo>
                    <a:pt x="3641" y="3717"/>
                  </a:lnTo>
                  <a:cubicBezTo>
                    <a:pt x="3777" y="3717"/>
                    <a:pt x="3882" y="3597"/>
                    <a:pt x="3882" y="3461"/>
                  </a:cubicBezTo>
                  <a:lnTo>
                    <a:pt x="3882" y="242"/>
                  </a:lnTo>
                  <a:cubicBezTo>
                    <a:pt x="3882" y="106"/>
                    <a:pt x="3777" y="1"/>
                    <a:pt x="3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8"/>
            <p:cNvSpPr/>
            <p:nvPr/>
          </p:nvSpPr>
          <p:spPr>
            <a:xfrm>
              <a:off x="7607525" y="5682450"/>
              <a:ext cx="95475" cy="12500"/>
            </a:xfrm>
            <a:custGeom>
              <a:avLst/>
              <a:gdLst/>
              <a:ahLst/>
              <a:cxnLst/>
              <a:rect l="l" t="t" r="r" b="b"/>
              <a:pathLst>
                <a:path w="3819" h="500" extrusionOk="0">
                  <a:moveTo>
                    <a:pt x="324" y="1"/>
                  </a:moveTo>
                  <a:cubicBezTo>
                    <a:pt x="0" y="1"/>
                    <a:pt x="0" y="500"/>
                    <a:pt x="324" y="500"/>
                  </a:cubicBezTo>
                  <a:cubicBezTo>
                    <a:pt x="333" y="500"/>
                    <a:pt x="343" y="499"/>
                    <a:pt x="352" y="498"/>
                  </a:cubicBezTo>
                  <a:lnTo>
                    <a:pt x="3467" y="498"/>
                  </a:lnTo>
                  <a:cubicBezTo>
                    <a:pt x="3476" y="499"/>
                    <a:pt x="3485" y="500"/>
                    <a:pt x="3494" y="500"/>
                  </a:cubicBezTo>
                  <a:cubicBezTo>
                    <a:pt x="3819" y="500"/>
                    <a:pt x="3819" y="1"/>
                    <a:pt x="3494" y="1"/>
                  </a:cubicBezTo>
                  <a:cubicBezTo>
                    <a:pt x="3485" y="1"/>
                    <a:pt x="3476" y="1"/>
                    <a:pt x="3467" y="2"/>
                  </a:cubicBezTo>
                  <a:lnTo>
                    <a:pt x="352" y="2"/>
                  </a:lnTo>
                  <a:cubicBezTo>
                    <a:pt x="343" y="1"/>
                    <a:pt x="333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8"/>
            <p:cNvSpPr/>
            <p:nvPr/>
          </p:nvSpPr>
          <p:spPr>
            <a:xfrm>
              <a:off x="7608050" y="5709200"/>
              <a:ext cx="94425" cy="12425"/>
            </a:xfrm>
            <a:custGeom>
              <a:avLst/>
              <a:gdLst/>
              <a:ahLst/>
              <a:cxnLst/>
              <a:rect l="l" t="t" r="r" b="b"/>
              <a:pathLst>
                <a:path w="3777" h="497" extrusionOk="0">
                  <a:moveTo>
                    <a:pt x="331" y="0"/>
                  </a:moveTo>
                  <a:cubicBezTo>
                    <a:pt x="0" y="0"/>
                    <a:pt x="0" y="497"/>
                    <a:pt x="331" y="497"/>
                  </a:cubicBezTo>
                  <a:lnTo>
                    <a:pt x="3446" y="497"/>
                  </a:lnTo>
                  <a:cubicBezTo>
                    <a:pt x="3777" y="497"/>
                    <a:pt x="3777" y="0"/>
                    <a:pt x="3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8"/>
            <p:cNvSpPr/>
            <p:nvPr/>
          </p:nvSpPr>
          <p:spPr>
            <a:xfrm>
              <a:off x="7607525" y="5735875"/>
              <a:ext cx="95475" cy="12500"/>
            </a:xfrm>
            <a:custGeom>
              <a:avLst/>
              <a:gdLst/>
              <a:ahLst/>
              <a:cxnLst/>
              <a:rect l="l" t="t" r="r" b="b"/>
              <a:pathLst>
                <a:path w="3819" h="500" extrusionOk="0">
                  <a:moveTo>
                    <a:pt x="324" y="0"/>
                  </a:moveTo>
                  <a:cubicBezTo>
                    <a:pt x="0" y="0"/>
                    <a:pt x="0" y="499"/>
                    <a:pt x="324" y="499"/>
                  </a:cubicBezTo>
                  <a:cubicBezTo>
                    <a:pt x="333" y="499"/>
                    <a:pt x="343" y="499"/>
                    <a:pt x="352" y="498"/>
                  </a:cubicBezTo>
                  <a:lnTo>
                    <a:pt x="3467" y="498"/>
                  </a:lnTo>
                  <a:cubicBezTo>
                    <a:pt x="3476" y="499"/>
                    <a:pt x="3485" y="499"/>
                    <a:pt x="3494" y="499"/>
                  </a:cubicBezTo>
                  <a:cubicBezTo>
                    <a:pt x="3819" y="499"/>
                    <a:pt x="3819" y="0"/>
                    <a:pt x="3494" y="0"/>
                  </a:cubicBezTo>
                  <a:cubicBezTo>
                    <a:pt x="3485" y="0"/>
                    <a:pt x="3476" y="1"/>
                    <a:pt x="3467" y="1"/>
                  </a:cubicBezTo>
                  <a:lnTo>
                    <a:pt x="352" y="1"/>
                  </a:lnTo>
                  <a:cubicBezTo>
                    <a:pt x="343" y="1"/>
                    <a:pt x="33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8"/>
            <p:cNvSpPr/>
            <p:nvPr/>
          </p:nvSpPr>
          <p:spPr>
            <a:xfrm>
              <a:off x="7607525" y="5762575"/>
              <a:ext cx="95475" cy="12875"/>
            </a:xfrm>
            <a:custGeom>
              <a:avLst/>
              <a:gdLst/>
              <a:ahLst/>
              <a:cxnLst/>
              <a:rect l="l" t="t" r="r" b="b"/>
              <a:pathLst>
                <a:path w="3819" h="515" extrusionOk="0">
                  <a:moveTo>
                    <a:pt x="325" y="1"/>
                  </a:moveTo>
                  <a:cubicBezTo>
                    <a:pt x="0" y="1"/>
                    <a:pt x="0" y="514"/>
                    <a:pt x="325" y="514"/>
                  </a:cubicBezTo>
                  <a:cubicBezTo>
                    <a:pt x="334" y="514"/>
                    <a:pt x="343" y="514"/>
                    <a:pt x="352" y="513"/>
                  </a:cubicBezTo>
                  <a:lnTo>
                    <a:pt x="3467" y="513"/>
                  </a:lnTo>
                  <a:cubicBezTo>
                    <a:pt x="3476" y="514"/>
                    <a:pt x="3485" y="514"/>
                    <a:pt x="3494" y="514"/>
                  </a:cubicBezTo>
                  <a:cubicBezTo>
                    <a:pt x="3819" y="514"/>
                    <a:pt x="3819" y="1"/>
                    <a:pt x="3494" y="1"/>
                  </a:cubicBezTo>
                  <a:cubicBezTo>
                    <a:pt x="3485" y="1"/>
                    <a:pt x="3476" y="1"/>
                    <a:pt x="3467" y="2"/>
                  </a:cubicBezTo>
                  <a:lnTo>
                    <a:pt x="352" y="2"/>
                  </a:lnTo>
                  <a:cubicBezTo>
                    <a:pt x="343" y="1"/>
                    <a:pt x="334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8"/>
            <p:cNvSpPr/>
            <p:nvPr/>
          </p:nvSpPr>
          <p:spPr>
            <a:xfrm>
              <a:off x="7608050" y="5789675"/>
              <a:ext cx="94425" cy="12450"/>
            </a:xfrm>
            <a:custGeom>
              <a:avLst/>
              <a:gdLst/>
              <a:ahLst/>
              <a:cxnLst/>
              <a:rect l="l" t="t" r="r" b="b"/>
              <a:pathLst>
                <a:path w="3777" h="498" extrusionOk="0">
                  <a:moveTo>
                    <a:pt x="331" y="1"/>
                  </a:moveTo>
                  <a:cubicBezTo>
                    <a:pt x="0" y="1"/>
                    <a:pt x="0" y="497"/>
                    <a:pt x="331" y="497"/>
                  </a:cubicBezTo>
                  <a:lnTo>
                    <a:pt x="3446" y="497"/>
                  </a:lnTo>
                  <a:cubicBezTo>
                    <a:pt x="3777" y="497"/>
                    <a:pt x="3777" y="1"/>
                    <a:pt x="3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8"/>
            <p:cNvSpPr/>
            <p:nvPr/>
          </p:nvSpPr>
          <p:spPr>
            <a:xfrm>
              <a:off x="7608050" y="5816400"/>
              <a:ext cx="94425" cy="12425"/>
            </a:xfrm>
            <a:custGeom>
              <a:avLst/>
              <a:gdLst/>
              <a:ahLst/>
              <a:cxnLst/>
              <a:rect l="l" t="t" r="r" b="b"/>
              <a:pathLst>
                <a:path w="3777" h="497" extrusionOk="0">
                  <a:moveTo>
                    <a:pt x="331" y="0"/>
                  </a:moveTo>
                  <a:cubicBezTo>
                    <a:pt x="0" y="0"/>
                    <a:pt x="0" y="497"/>
                    <a:pt x="331" y="497"/>
                  </a:cubicBezTo>
                  <a:lnTo>
                    <a:pt x="3446" y="497"/>
                  </a:lnTo>
                  <a:cubicBezTo>
                    <a:pt x="3777" y="497"/>
                    <a:pt x="3777" y="0"/>
                    <a:pt x="3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8"/>
            <p:cNvSpPr/>
            <p:nvPr/>
          </p:nvSpPr>
          <p:spPr>
            <a:xfrm>
              <a:off x="7607525" y="5843075"/>
              <a:ext cx="95475" cy="12875"/>
            </a:xfrm>
            <a:custGeom>
              <a:avLst/>
              <a:gdLst/>
              <a:ahLst/>
              <a:cxnLst/>
              <a:rect l="l" t="t" r="r" b="b"/>
              <a:pathLst>
                <a:path w="3819" h="515" extrusionOk="0">
                  <a:moveTo>
                    <a:pt x="325" y="0"/>
                  </a:moveTo>
                  <a:cubicBezTo>
                    <a:pt x="0" y="0"/>
                    <a:pt x="0" y="514"/>
                    <a:pt x="325" y="514"/>
                  </a:cubicBezTo>
                  <a:cubicBezTo>
                    <a:pt x="334" y="514"/>
                    <a:pt x="343" y="514"/>
                    <a:pt x="352" y="513"/>
                  </a:cubicBezTo>
                  <a:lnTo>
                    <a:pt x="3467" y="513"/>
                  </a:lnTo>
                  <a:cubicBezTo>
                    <a:pt x="3476" y="514"/>
                    <a:pt x="3485" y="514"/>
                    <a:pt x="3494" y="514"/>
                  </a:cubicBezTo>
                  <a:cubicBezTo>
                    <a:pt x="3819" y="514"/>
                    <a:pt x="3819" y="0"/>
                    <a:pt x="3494" y="0"/>
                  </a:cubicBezTo>
                  <a:cubicBezTo>
                    <a:pt x="3485" y="0"/>
                    <a:pt x="3476" y="1"/>
                    <a:pt x="3467" y="1"/>
                  </a:cubicBezTo>
                  <a:lnTo>
                    <a:pt x="352" y="1"/>
                  </a:lnTo>
                  <a:cubicBezTo>
                    <a:pt x="343" y="1"/>
                    <a:pt x="334" y="0"/>
                    <a:pt x="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8"/>
            <p:cNvSpPr/>
            <p:nvPr/>
          </p:nvSpPr>
          <p:spPr>
            <a:xfrm>
              <a:off x="7607525" y="5869775"/>
              <a:ext cx="95475" cy="12875"/>
            </a:xfrm>
            <a:custGeom>
              <a:avLst/>
              <a:gdLst/>
              <a:ahLst/>
              <a:cxnLst/>
              <a:rect l="l" t="t" r="r" b="b"/>
              <a:pathLst>
                <a:path w="3819" h="515" extrusionOk="0">
                  <a:moveTo>
                    <a:pt x="325" y="1"/>
                  </a:moveTo>
                  <a:cubicBezTo>
                    <a:pt x="0" y="1"/>
                    <a:pt x="0" y="514"/>
                    <a:pt x="325" y="514"/>
                  </a:cubicBezTo>
                  <a:cubicBezTo>
                    <a:pt x="334" y="514"/>
                    <a:pt x="343" y="514"/>
                    <a:pt x="352" y="513"/>
                  </a:cubicBezTo>
                  <a:lnTo>
                    <a:pt x="3467" y="513"/>
                  </a:lnTo>
                  <a:cubicBezTo>
                    <a:pt x="3476" y="514"/>
                    <a:pt x="3485" y="514"/>
                    <a:pt x="3494" y="514"/>
                  </a:cubicBezTo>
                  <a:cubicBezTo>
                    <a:pt x="3819" y="514"/>
                    <a:pt x="3819" y="1"/>
                    <a:pt x="3494" y="1"/>
                  </a:cubicBezTo>
                  <a:cubicBezTo>
                    <a:pt x="3485" y="1"/>
                    <a:pt x="3476" y="1"/>
                    <a:pt x="3467" y="2"/>
                  </a:cubicBezTo>
                  <a:lnTo>
                    <a:pt x="352" y="2"/>
                  </a:lnTo>
                  <a:cubicBezTo>
                    <a:pt x="343" y="1"/>
                    <a:pt x="334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8"/>
            <p:cNvSpPr/>
            <p:nvPr/>
          </p:nvSpPr>
          <p:spPr>
            <a:xfrm>
              <a:off x="7490300" y="5789675"/>
              <a:ext cx="101600" cy="12450"/>
            </a:xfrm>
            <a:custGeom>
              <a:avLst/>
              <a:gdLst/>
              <a:ahLst/>
              <a:cxnLst/>
              <a:rect l="l" t="t" r="r" b="b"/>
              <a:pathLst>
                <a:path w="4064" h="498" extrusionOk="0">
                  <a:moveTo>
                    <a:pt x="3746" y="1"/>
                  </a:moveTo>
                  <a:cubicBezTo>
                    <a:pt x="3742" y="1"/>
                    <a:pt x="3737" y="1"/>
                    <a:pt x="3732" y="1"/>
                  </a:cubicBezTo>
                  <a:lnTo>
                    <a:pt x="347" y="1"/>
                  </a:lnTo>
                  <a:cubicBezTo>
                    <a:pt x="1" y="1"/>
                    <a:pt x="1" y="497"/>
                    <a:pt x="347" y="497"/>
                  </a:cubicBezTo>
                  <a:lnTo>
                    <a:pt x="3732" y="497"/>
                  </a:lnTo>
                  <a:cubicBezTo>
                    <a:pt x="4058" y="497"/>
                    <a:pt x="4063" y="1"/>
                    <a:pt x="3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8"/>
            <p:cNvSpPr/>
            <p:nvPr/>
          </p:nvSpPr>
          <p:spPr>
            <a:xfrm>
              <a:off x="7490300" y="5816400"/>
              <a:ext cx="101600" cy="12425"/>
            </a:xfrm>
            <a:custGeom>
              <a:avLst/>
              <a:gdLst/>
              <a:ahLst/>
              <a:cxnLst/>
              <a:rect l="l" t="t" r="r" b="b"/>
              <a:pathLst>
                <a:path w="4064" h="497" extrusionOk="0">
                  <a:moveTo>
                    <a:pt x="347" y="0"/>
                  </a:moveTo>
                  <a:cubicBezTo>
                    <a:pt x="1" y="0"/>
                    <a:pt x="1" y="497"/>
                    <a:pt x="347" y="497"/>
                  </a:cubicBezTo>
                  <a:lnTo>
                    <a:pt x="3732" y="497"/>
                  </a:lnTo>
                  <a:cubicBezTo>
                    <a:pt x="4063" y="497"/>
                    <a:pt x="4063" y="0"/>
                    <a:pt x="3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8"/>
            <p:cNvSpPr/>
            <p:nvPr/>
          </p:nvSpPr>
          <p:spPr>
            <a:xfrm>
              <a:off x="7489800" y="5843075"/>
              <a:ext cx="101350" cy="12875"/>
            </a:xfrm>
            <a:custGeom>
              <a:avLst/>
              <a:gdLst/>
              <a:ahLst/>
              <a:cxnLst/>
              <a:rect l="l" t="t" r="r" b="b"/>
              <a:pathLst>
                <a:path w="4054" h="515" extrusionOk="0">
                  <a:moveTo>
                    <a:pt x="339" y="0"/>
                  </a:moveTo>
                  <a:cubicBezTo>
                    <a:pt x="0" y="0"/>
                    <a:pt x="0" y="514"/>
                    <a:pt x="339" y="514"/>
                  </a:cubicBezTo>
                  <a:cubicBezTo>
                    <a:pt x="348" y="514"/>
                    <a:pt x="357" y="514"/>
                    <a:pt x="367" y="513"/>
                  </a:cubicBezTo>
                  <a:lnTo>
                    <a:pt x="3752" y="513"/>
                  </a:lnTo>
                  <a:cubicBezTo>
                    <a:pt x="4053" y="483"/>
                    <a:pt x="4053" y="32"/>
                    <a:pt x="3752" y="1"/>
                  </a:cubicBezTo>
                  <a:lnTo>
                    <a:pt x="367" y="1"/>
                  </a:lnTo>
                  <a:cubicBezTo>
                    <a:pt x="357" y="1"/>
                    <a:pt x="348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8"/>
            <p:cNvSpPr/>
            <p:nvPr/>
          </p:nvSpPr>
          <p:spPr>
            <a:xfrm>
              <a:off x="7489800" y="5869775"/>
              <a:ext cx="101350" cy="12875"/>
            </a:xfrm>
            <a:custGeom>
              <a:avLst/>
              <a:gdLst/>
              <a:ahLst/>
              <a:cxnLst/>
              <a:rect l="l" t="t" r="r" b="b"/>
              <a:pathLst>
                <a:path w="4054" h="515" extrusionOk="0">
                  <a:moveTo>
                    <a:pt x="339" y="1"/>
                  </a:moveTo>
                  <a:cubicBezTo>
                    <a:pt x="0" y="1"/>
                    <a:pt x="0" y="514"/>
                    <a:pt x="339" y="514"/>
                  </a:cubicBezTo>
                  <a:cubicBezTo>
                    <a:pt x="348" y="514"/>
                    <a:pt x="357" y="514"/>
                    <a:pt x="367" y="513"/>
                  </a:cubicBezTo>
                  <a:lnTo>
                    <a:pt x="3752" y="513"/>
                  </a:lnTo>
                  <a:cubicBezTo>
                    <a:pt x="4053" y="483"/>
                    <a:pt x="4053" y="32"/>
                    <a:pt x="3752" y="2"/>
                  </a:cubicBezTo>
                  <a:lnTo>
                    <a:pt x="367" y="2"/>
                  </a:lnTo>
                  <a:cubicBezTo>
                    <a:pt x="357" y="1"/>
                    <a:pt x="348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9" name="Google Shape;2309;p48"/>
          <p:cNvGrpSpPr/>
          <p:nvPr/>
        </p:nvGrpSpPr>
        <p:grpSpPr>
          <a:xfrm>
            <a:off x="1510966" y="1588371"/>
            <a:ext cx="323068" cy="476387"/>
            <a:chOff x="3510200" y="2026000"/>
            <a:chExt cx="291525" cy="429875"/>
          </a:xfrm>
        </p:grpSpPr>
        <p:sp>
          <p:nvSpPr>
            <p:cNvPr id="2310" name="Google Shape;2310;p48"/>
            <p:cNvSpPr/>
            <p:nvPr/>
          </p:nvSpPr>
          <p:spPr>
            <a:xfrm>
              <a:off x="3560700" y="2380250"/>
              <a:ext cx="24000" cy="75625"/>
            </a:xfrm>
            <a:custGeom>
              <a:avLst/>
              <a:gdLst/>
              <a:ahLst/>
              <a:cxnLst/>
              <a:rect l="l" t="t" r="r" b="b"/>
              <a:pathLst>
                <a:path w="960" h="3025" extrusionOk="0">
                  <a:moveTo>
                    <a:pt x="331" y="1"/>
                  </a:moveTo>
                  <a:cubicBezTo>
                    <a:pt x="159" y="1"/>
                    <a:pt x="1" y="179"/>
                    <a:pt x="117" y="380"/>
                  </a:cubicBezTo>
                  <a:lnTo>
                    <a:pt x="283" y="651"/>
                  </a:lnTo>
                  <a:cubicBezTo>
                    <a:pt x="388" y="801"/>
                    <a:pt x="433" y="997"/>
                    <a:pt x="433" y="1193"/>
                  </a:cubicBezTo>
                  <a:lnTo>
                    <a:pt x="433" y="2742"/>
                  </a:lnTo>
                  <a:cubicBezTo>
                    <a:pt x="418" y="2930"/>
                    <a:pt x="553" y="3024"/>
                    <a:pt x="689" y="3024"/>
                  </a:cubicBezTo>
                  <a:cubicBezTo>
                    <a:pt x="824" y="3024"/>
                    <a:pt x="960" y="2930"/>
                    <a:pt x="945" y="2742"/>
                  </a:cubicBezTo>
                  <a:lnTo>
                    <a:pt x="945" y="1193"/>
                  </a:lnTo>
                  <a:cubicBezTo>
                    <a:pt x="945" y="907"/>
                    <a:pt x="854" y="621"/>
                    <a:pt x="704" y="380"/>
                  </a:cubicBezTo>
                  <a:lnTo>
                    <a:pt x="538" y="109"/>
                  </a:lnTo>
                  <a:cubicBezTo>
                    <a:pt x="480" y="33"/>
                    <a:pt x="404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8"/>
            <p:cNvSpPr/>
            <p:nvPr/>
          </p:nvSpPr>
          <p:spPr>
            <a:xfrm>
              <a:off x="3727600" y="2380050"/>
              <a:ext cx="22600" cy="75250"/>
            </a:xfrm>
            <a:custGeom>
              <a:avLst/>
              <a:gdLst/>
              <a:ahLst/>
              <a:cxnLst/>
              <a:rect l="l" t="t" r="r" b="b"/>
              <a:pathLst>
                <a:path w="904" h="3010" extrusionOk="0">
                  <a:moveTo>
                    <a:pt x="614" y="1"/>
                  </a:moveTo>
                  <a:cubicBezTo>
                    <a:pt x="533" y="1"/>
                    <a:pt x="455" y="41"/>
                    <a:pt x="407" y="117"/>
                  </a:cubicBezTo>
                  <a:lnTo>
                    <a:pt x="227" y="388"/>
                  </a:lnTo>
                  <a:cubicBezTo>
                    <a:pt x="76" y="629"/>
                    <a:pt x="1" y="915"/>
                    <a:pt x="1" y="1201"/>
                  </a:cubicBezTo>
                  <a:lnTo>
                    <a:pt x="1" y="2750"/>
                  </a:lnTo>
                  <a:cubicBezTo>
                    <a:pt x="1" y="2923"/>
                    <a:pt x="125" y="3010"/>
                    <a:pt x="249" y="3010"/>
                  </a:cubicBezTo>
                  <a:cubicBezTo>
                    <a:pt x="373" y="3010"/>
                    <a:pt x="497" y="2923"/>
                    <a:pt x="497" y="2750"/>
                  </a:cubicBezTo>
                  <a:lnTo>
                    <a:pt x="497" y="1201"/>
                  </a:lnTo>
                  <a:cubicBezTo>
                    <a:pt x="497" y="1005"/>
                    <a:pt x="558" y="809"/>
                    <a:pt x="648" y="659"/>
                  </a:cubicBezTo>
                  <a:lnTo>
                    <a:pt x="828" y="388"/>
                  </a:lnTo>
                  <a:cubicBezTo>
                    <a:pt x="904" y="268"/>
                    <a:pt x="859" y="117"/>
                    <a:pt x="753" y="42"/>
                  </a:cubicBezTo>
                  <a:cubicBezTo>
                    <a:pt x="709" y="14"/>
                    <a:pt x="661" y="1"/>
                    <a:pt x="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2" name="Google Shape;2312;p48"/>
            <p:cNvGrpSpPr/>
            <p:nvPr/>
          </p:nvGrpSpPr>
          <p:grpSpPr>
            <a:xfrm>
              <a:off x="3510200" y="2026000"/>
              <a:ext cx="291525" cy="429875"/>
              <a:chOff x="3510200" y="2026000"/>
              <a:chExt cx="291525" cy="429875"/>
            </a:xfrm>
          </p:grpSpPr>
          <p:sp>
            <p:nvSpPr>
              <p:cNvPr id="2313" name="Google Shape;2313;p48"/>
              <p:cNvSpPr/>
              <p:nvPr/>
            </p:nvSpPr>
            <p:spPr>
              <a:xfrm>
                <a:off x="3510200" y="2026000"/>
                <a:ext cx="291525" cy="429875"/>
              </a:xfrm>
              <a:custGeom>
                <a:avLst/>
                <a:gdLst/>
                <a:ahLst/>
                <a:cxnLst/>
                <a:rect l="l" t="t" r="r" b="b"/>
                <a:pathLst>
                  <a:path w="11661" h="17195" extrusionOk="0">
                    <a:moveTo>
                      <a:pt x="9840" y="4289"/>
                    </a:moveTo>
                    <a:cubicBezTo>
                      <a:pt x="10502" y="4289"/>
                      <a:pt x="11044" y="4830"/>
                      <a:pt x="11044" y="5492"/>
                    </a:cubicBezTo>
                    <a:lnTo>
                      <a:pt x="11044" y="5688"/>
                    </a:lnTo>
                    <a:cubicBezTo>
                      <a:pt x="11044" y="6350"/>
                      <a:pt x="10502" y="6892"/>
                      <a:pt x="9840" y="6892"/>
                    </a:cubicBezTo>
                    <a:lnTo>
                      <a:pt x="9825" y="6892"/>
                    </a:lnTo>
                    <a:lnTo>
                      <a:pt x="9825" y="4289"/>
                    </a:lnTo>
                    <a:close/>
                    <a:moveTo>
                      <a:pt x="11044" y="6892"/>
                    </a:moveTo>
                    <a:lnTo>
                      <a:pt x="11044" y="7810"/>
                    </a:lnTo>
                    <a:cubicBezTo>
                      <a:pt x="11044" y="8381"/>
                      <a:pt x="10578" y="8848"/>
                      <a:pt x="10006" y="8848"/>
                    </a:cubicBezTo>
                    <a:lnTo>
                      <a:pt x="9615" y="8848"/>
                    </a:lnTo>
                    <a:cubicBezTo>
                      <a:pt x="9600" y="8818"/>
                      <a:pt x="9585" y="8787"/>
                      <a:pt x="9570" y="8772"/>
                    </a:cubicBezTo>
                    <a:cubicBezTo>
                      <a:pt x="9735" y="8336"/>
                      <a:pt x="9825" y="7885"/>
                      <a:pt x="9825" y="7418"/>
                    </a:cubicBezTo>
                    <a:lnTo>
                      <a:pt x="9825" y="7388"/>
                    </a:lnTo>
                    <a:lnTo>
                      <a:pt x="9840" y="7388"/>
                    </a:lnTo>
                    <a:cubicBezTo>
                      <a:pt x="10292" y="7388"/>
                      <a:pt x="10728" y="7208"/>
                      <a:pt x="11044" y="6892"/>
                    </a:cubicBezTo>
                    <a:close/>
                    <a:moveTo>
                      <a:pt x="8893" y="8833"/>
                    </a:moveTo>
                    <a:cubicBezTo>
                      <a:pt x="9028" y="8833"/>
                      <a:pt x="9133" y="8953"/>
                      <a:pt x="9133" y="9088"/>
                    </a:cubicBezTo>
                    <a:lnTo>
                      <a:pt x="9133" y="9164"/>
                    </a:lnTo>
                    <a:cubicBezTo>
                      <a:pt x="9133" y="9299"/>
                      <a:pt x="9028" y="9404"/>
                      <a:pt x="8893" y="9404"/>
                    </a:cubicBezTo>
                    <a:lnTo>
                      <a:pt x="7749" y="9404"/>
                    </a:lnTo>
                    <a:cubicBezTo>
                      <a:pt x="7599" y="9404"/>
                      <a:pt x="7493" y="9299"/>
                      <a:pt x="7493" y="9164"/>
                    </a:cubicBezTo>
                    <a:lnTo>
                      <a:pt x="7493" y="9088"/>
                    </a:lnTo>
                    <a:cubicBezTo>
                      <a:pt x="7493" y="8953"/>
                      <a:pt x="7599" y="8833"/>
                      <a:pt x="7749" y="8833"/>
                    </a:cubicBezTo>
                    <a:close/>
                    <a:moveTo>
                      <a:pt x="7147" y="11029"/>
                    </a:moveTo>
                    <a:lnTo>
                      <a:pt x="5823" y="12007"/>
                    </a:lnTo>
                    <a:lnTo>
                      <a:pt x="4499" y="11044"/>
                    </a:lnTo>
                    <a:lnTo>
                      <a:pt x="4529" y="11044"/>
                    </a:lnTo>
                    <a:cubicBezTo>
                      <a:pt x="4620" y="11074"/>
                      <a:pt x="4695" y="11090"/>
                      <a:pt x="4785" y="11105"/>
                    </a:cubicBezTo>
                    <a:lnTo>
                      <a:pt x="4800" y="11120"/>
                    </a:lnTo>
                    <a:cubicBezTo>
                      <a:pt x="5041" y="11165"/>
                      <a:pt x="5312" y="11195"/>
                      <a:pt x="5567" y="11195"/>
                    </a:cubicBezTo>
                    <a:lnTo>
                      <a:pt x="6049" y="11195"/>
                    </a:lnTo>
                    <a:cubicBezTo>
                      <a:pt x="6410" y="11195"/>
                      <a:pt x="6771" y="11150"/>
                      <a:pt x="7117" y="11044"/>
                    </a:cubicBezTo>
                    <a:lnTo>
                      <a:pt x="7147" y="11029"/>
                    </a:lnTo>
                    <a:close/>
                    <a:moveTo>
                      <a:pt x="3882" y="11195"/>
                    </a:moveTo>
                    <a:lnTo>
                      <a:pt x="5402" y="12323"/>
                    </a:lnTo>
                    <a:lnTo>
                      <a:pt x="5146" y="12519"/>
                    </a:lnTo>
                    <a:lnTo>
                      <a:pt x="4409" y="13091"/>
                    </a:lnTo>
                    <a:lnTo>
                      <a:pt x="3446" y="11631"/>
                    </a:lnTo>
                    <a:lnTo>
                      <a:pt x="3882" y="11195"/>
                    </a:lnTo>
                    <a:close/>
                    <a:moveTo>
                      <a:pt x="7779" y="11210"/>
                    </a:moveTo>
                    <a:lnTo>
                      <a:pt x="8200" y="11631"/>
                    </a:lnTo>
                    <a:lnTo>
                      <a:pt x="7253" y="13091"/>
                    </a:lnTo>
                    <a:lnTo>
                      <a:pt x="6500" y="12519"/>
                    </a:lnTo>
                    <a:lnTo>
                      <a:pt x="6245" y="12338"/>
                    </a:lnTo>
                    <a:lnTo>
                      <a:pt x="7779" y="11210"/>
                    </a:lnTo>
                    <a:close/>
                    <a:moveTo>
                      <a:pt x="5823" y="12639"/>
                    </a:moveTo>
                    <a:lnTo>
                      <a:pt x="6094" y="12850"/>
                    </a:lnTo>
                    <a:lnTo>
                      <a:pt x="6094" y="13512"/>
                    </a:lnTo>
                    <a:lnTo>
                      <a:pt x="5552" y="13512"/>
                    </a:lnTo>
                    <a:lnTo>
                      <a:pt x="5552" y="12850"/>
                    </a:lnTo>
                    <a:lnTo>
                      <a:pt x="5823" y="12639"/>
                    </a:lnTo>
                    <a:close/>
                    <a:moveTo>
                      <a:pt x="4033" y="1"/>
                    </a:moveTo>
                    <a:cubicBezTo>
                      <a:pt x="2904" y="1"/>
                      <a:pt x="1941" y="843"/>
                      <a:pt x="1806" y="1972"/>
                    </a:cubicBezTo>
                    <a:cubicBezTo>
                      <a:pt x="1144" y="2092"/>
                      <a:pt x="647" y="2679"/>
                      <a:pt x="647" y="3356"/>
                    </a:cubicBezTo>
                    <a:lnTo>
                      <a:pt x="647" y="6681"/>
                    </a:lnTo>
                    <a:cubicBezTo>
                      <a:pt x="647" y="6832"/>
                      <a:pt x="753" y="6937"/>
                      <a:pt x="903" y="6937"/>
                    </a:cubicBezTo>
                    <a:cubicBezTo>
                      <a:pt x="1024" y="6937"/>
                      <a:pt x="1144" y="6937"/>
                      <a:pt x="1249" y="6922"/>
                    </a:cubicBezTo>
                    <a:cubicBezTo>
                      <a:pt x="1445" y="6892"/>
                      <a:pt x="1625" y="6847"/>
                      <a:pt x="1791" y="6786"/>
                    </a:cubicBezTo>
                    <a:lnTo>
                      <a:pt x="1791" y="7418"/>
                    </a:lnTo>
                    <a:cubicBezTo>
                      <a:pt x="1791" y="7734"/>
                      <a:pt x="1836" y="8050"/>
                      <a:pt x="1911" y="8366"/>
                    </a:cubicBezTo>
                    <a:cubicBezTo>
                      <a:pt x="1941" y="8472"/>
                      <a:pt x="2047" y="8547"/>
                      <a:pt x="2152" y="8547"/>
                    </a:cubicBezTo>
                    <a:lnTo>
                      <a:pt x="2212" y="8547"/>
                    </a:lnTo>
                    <a:cubicBezTo>
                      <a:pt x="2363" y="8517"/>
                      <a:pt x="2438" y="8381"/>
                      <a:pt x="2408" y="8246"/>
                    </a:cubicBezTo>
                    <a:cubicBezTo>
                      <a:pt x="2333" y="7975"/>
                      <a:pt x="2303" y="7704"/>
                      <a:pt x="2303" y="7433"/>
                    </a:cubicBezTo>
                    <a:lnTo>
                      <a:pt x="2303" y="6561"/>
                    </a:lnTo>
                    <a:cubicBezTo>
                      <a:pt x="2483" y="6440"/>
                      <a:pt x="2649" y="6320"/>
                      <a:pt x="2799" y="6170"/>
                    </a:cubicBezTo>
                    <a:cubicBezTo>
                      <a:pt x="3296" y="5673"/>
                      <a:pt x="3581" y="4996"/>
                      <a:pt x="3581" y="4289"/>
                    </a:cubicBezTo>
                    <a:lnTo>
                      <a:pt x="3581" y="3943"/>
                    </a:lnTo>
                    <a:cubicBezTo>
                      <a:pt x="4334" y="4409"/>
                      <a:pt x="5221" y="4665"/>
                      <a:pt x="6109" y="4665"/>
                    </a:cubicBezTo>
                    <a:lnTo>
                      <a:pt x="6831" y="4665"/>
                    </a:lnTo>
                    <a:cubicBezTo>
                      <a:pt x="7719" y="4665"/>
                      <a:pt x="8577" y="4424"/>
                      <a:pt x="9329" y="3958"/>
                    </a:cubicBezTo>
                    <a:lnTo>
                      <a:pt x="9329" y="4048"/>
                    </a:lnTo>
                    <a:lnTo>
                      <a:pt x="9329" y="7163"/>
                    </a:lnTo>
                    <a:lnTo>
                      <a:pt x="9329" y="7433"/>
                    </a:lnTo>
                    <a:cubicBezTo>
                      <a:pt x="9329" y="7764"/>
                      <a:pt x="9284" y="8095"/>
                      <a:pt x="9178" y="8411"/>
                    </a:cubicBezTo>
                    <a:cubicBezTo>
                      <a:pt x="9088" y="8366"/>
                      <a:pt x="8998" y="8351"/>
                      <a:pt x="8893" y="8351"/>
                    </a:cubicBezTo>
                    <a:lnTo>
                      <a:pt x="7749" y="8351"/>
                    </a:lnTo>
                    <a:cubicBezTo>
                      <a:pt x="7343" y="8351"/>
                      <a:pt x="6997" y="8682"/>
                      <a:pt x="6997" y="9103"/>
                    </a:cubicBezTo>
                    <a:lnTo>
                      <a:pt x="6997" y="9164"/>
                    </a:lnTo>
                    <a:cubicBezTo>
                      <a:pt x="6997" y="9585"/>
                      <a:pt x="7343" y="9916"/>
                      <a:pt x="7749" y="9916"/>
                    </a:cubicBezTo>
                    <a:lnTo>
                      <a:pt x="8170" y="9916"/>
                    </a:lnTo>
                    <a:cubicBezTo>
                      <a:pt x="7900" y="10157"/>
                      <a:pt x="7584" y="10337"/>
                      <a:pt x="7253" y="10473"/>
                    </a:cubicBezTo>
                    <a:cubicBezTo>
                      <a:pt x="6876" y="10608"/>
                      <a:pt x="6470" y="10698"/>
                      <a:pt x="6064" y="10698"/>
                    </a:cubicBezTo>
                    <a:lnTo>
                      <a:pt x="5567" y="10698"/>
                    </a:lnTo>
                    <a:cubicBezTo>
                      <a:pt x="5161" y="10698"/>
                      <a:pt x="4770" y="10623"/>
                      <a:pt x="4409" y="10488"/>
                    </a:cubicBezTo>
                    <a:cubicBezTo>
                      <a:pt x="3777" y="10247"/>
                      <a:pt x="3235" y="9826"/>
                      <a:pt x="2859" y="9254"/>
                    </a:cubicBezTo>
                    <a:cubicBezTo>
                      <a:pt x="2803" y="9177"/>
                      <a:pt x="2731" y="9145"/>
                      <a:pt x="2659" y="9145"/>
                    </a:cubicBezTo>
                    <a:cubicBezTo>
                      <a:pt x="2480" y="9145"/>
                      <a:pt x="2309" y="9346"/>
                      <a:pt x="2438" y="9540"/>
                    </a:cubicBezTo>
                    <a:cubicBezTo>
                      <a:pt x="2754" y="10006"/>
                      <a:pt x="3175" y="10412"/>
                      <a:pt x="3672" y="10698"/>
                    </a:cubicBezTo>
                    <a:lnTo>
                      <a:pt x="2980" y="11390"/>
                    </a:lnTo>
                    <a:lnTo>
                      <a:pt x="1385" y="12338"/>
                    </a:lnTo>
                    <a:cubicBezTo>
                      <a:pt x="542" y="12835"/>
                      <a:pt x="16" y="13753"/>
                      <a:pt x="16" y="14731"/>
                    </a:cubicBezTo>
                    <a:lnTo>
                      <a:pt x="16" y="16912"/>
                    </a:lnTo>
                    <a:cubicBezTo>
                      <a:pt x="0" y="17100"/>
                      <a:pt x="132" y="17194"/>
                      <a:pt x="264" y="17194"/>
                    </a:cubicBezTo>
                    <a:cubicBezTo>
                      <a:pt x="395" y="17194"/>
                      <a:pt x="527" y="17100"/>
                      <a:pt x="512" y="16912"/>
                    </a:cubicBezTo>
                    <a:lnTo>
                      <a:pt x="512" y="14731"/>
                    </a:lnTo>
                    <a:cubicBezTo>
                      <a:pt x="527" y="13918"/>
                      <a:pt x="948" y="13181"/>
                      <a:pt x="1640" y="12775"/>
                    </a:cubicBezTo>
                    <a:lnTo>
                      <a:pt x="3055" y="11932"/>
                    </a:lnTo>
                    <a:lnTo>
                      <a:pt x="4138" y="13587"/>
                    </a:lnTo>
                    <a:cubicBezTo>
                      <a:pt x="4184" y="13660"/>
                      <a:pt x="4262" y="13700"/>
                      <a:pt x="4344" y="13700"/>
                    </a:cubicBezTo>
                    <a:cubicBezTo>
                      <a:pt x="4397" y="13700"/>
                      <a:pt x="4452" y="13683"/>
                      <a:pt x="4499" y="13647"/>
                    </a:cubicBezTo>
                    <a:lnTo>
                      <a:pt x="5071" y="13226"/>
                    </a:lnTo>
                    <a:lnTo>
                      <a:pt x="5071" y="13753"/>
                    </a:lnTo>
                    <a:lnTo>
                      <a:pt x="4830" y="16897"/>
                    </a:lnTo>
                    <a:cubicBezTo>
                      <a:pt x="4830" y="17033"/>
                      <a:pt x="4936" y="17153"/>
                      <a:pt x="5071" y="17168"/>
                    </a:cubicBezTo>
                    <a:lnTo>
                      <a:pt x="5086" y="17168"/>
                    </a:lnTo>
                    <a:cubicBezTo>
                      <a:pt x="5221" y="17168"/>
                      <a:pt x="5327" y="17063"/>
                      <a:pt x="5342" y="16942"/>
                    </a:cubicBezTo>
                    <a:lnTo>
                      <a:pt x="5552" y="14008"/>
                    </a:lnTo>
                    <a:lnTo>
                      <a:pt x="6124" y="14008"/>
                    </a:lnTo>
                    <a:lnTo>
                      <a:pt x="6169" y="14535"/>
                    </a:lnTo>
                    <a:cubicBezTo>
                      <a:pt x="6183" y="14684"/>
                      <a:pt x="6298" y="14756"/>
                      <a:pt x="6413" y="14756"/>
                    </a:cubicBezTo>
                    <a:cubicBezTo>
                      <a:pt x="6543" y="14756"/>
                      <a:pt x="6674" y="14665"/>
                      <a:pt x="6666" y="14490"/>
                    </a:cubicBezTo>
                    <a:lnTo>
                      <a:pt x="6606" y="13753"/>
                    </a:lnTo>
                    <a:lnTo>
                      <a:pt x="6606" y="13226"/>
                    </a:lnTo>
                    <a:lnTo>
                      <a:pt x="7162" y="13647"/>
                    </a:lnTo>
                    <a:cubicBezTo>
                      <a:pt x="7207" y="13677"/>
                      <a:pt x="7253" y="13692"/>
                      <a:pt x="7313" y="13692"/>
                    </a:cubicBezTo>
                    <a:cubicBezTo>
                      <a:pt x="7403" y="13692"/>
                      <a:pt x="7478" y="13662"/>
                      <a:pt x="7523" y="13587"/>
                    </a:cubicBezTo>
                    <a:lnTo>
                      <a:pt x="8607" y="11932"/>
                    </a:lnTo>
                    <a:lnTo>
                      <a:pt x="10021" y="12760"/>
                    </a:lnTo>
                    <a:cubicBezTo>
                      <a:pt x="10713" y="13181"/>
                      <a:pt x="11149" y="13918"/>
                      <a:pt x="11149" y="14731"/>
                    </a:cubicBezTo>
                    <a:lnTo>
                      <a:pt x="11149" y="16912"/>
                    </a:lnTo>
                    <a:cubicBezTo>
                      <a:pt x="11134" y="17100"/>
                      <a:pt x="11266" y="17194"/>
                      <a:pt x="11398" y="17194"/>
                    </a:cubicBezTo>
                    <a:cubicBezTo>
                      <a:pt x="11529" y="17194"/>
                      <a:pt x="11661" y="17100"/>
                      <a:pt x="11646" y="16912"/>
                    </a:cubicBezTo>
                    <a:lnTo>
                      <a:pt x="11646" y="14731"/>
                    </a:lnTo>
                    <a:cubicBezTo>
                      <a:pt x="11646" y="13753"/>
                      <a:pt x="11119" y="12835"/>
                      <a:pt x="10277" y="12338"/>
                    </a:cubicBezTo>
                    <a:lnTo>
                      <a:pt x="8682" y="11390"/>
                    </a:lnTo>
                    <a:lnTo>
                      <a:pt x="7975" y="10683"/>
                    </a:lnTo>
                    <a:cubicBezTo>
                      <a:pt x="7975" y="10683"/>
                      <a:pt x="7975" y="10683"/>
                      <a:pt x="7960" y="10668"/>
                    </a:cubicBezTo>
                    <a:cubicBezTo>
                      <a:pt x="8306" y="10473"/>
                      <a:pt x="8622" y="10217"/>
                      <a:pt x="8878" y="9916"/>
                    </a:cubicBezTo>
                    <a:cubicBezTo>
                      <a:pt x="9224" y="9916"/>
                      <a:pt x="9524" y="9690"/>
                      <a:pt x="9600" y="9359"/>
                    </a:cubicBezTo>
                    <a:lnTo>
                      <a:pt x="9976" y="9359"/>
                    </a:lnTo>
                    <a:cubicBezTo>
                      <a:pt x="10833" y="9359"/>
                      <a:pt x="11526" y="8667"/>
                      <a:pt x="11526" y="7810"/>
                    </a:cubicBezTo>
                    <a:lnTo>
                      <a:pt x="11526" y="5492"/>
                    </a:lnTo>
                    <a:cubicBezTo>
                      <a:pt x="11526" y="4545"/>
                      <a:pt x="10758" y="3792"/>
                      <a:pt x="9825" y="3792"/>
                    </a:cubicBezTo>
                    <a:lnTo>
                      <a:pt x="9810" y="3792"/>
                    </a:lnTo>
                    <a:lnTo>
                      <a:pt x="9810" y="3552"/>
                    </a:lnTo>
                    <a:cubicBezTo>
                      <a:pt x="10066" y="3281"/>
                      <a:pt x="10307" y="2980"/>
                      <a:pt x="10518" y="2649"/>
                    </a:cubicBezTo>
                    <a:cubicBezTo>
                      <a:pt x="10578" y="2528"/>
                      <a:pt x="10548" y="2378"/>
                      <a:pt x="10427" y="2303"/>
                    </a:cubicBezTo>
                    <a:cubicBezTo>
                      <a:pt x="10387" y="2278"/>
                      <a:pt x="10344" y="2266"/>
                      <a:pt x="10301" y="2266"/>
                    </a:cubicBezTo>
                    <a:cubicBezTo>
                      <a:pt x="10215" y="2266"/>
                      <a:pt x="10131" y="2313"/>
                      <a:pt x="10081" y="2393"/>
                    </a:cubicBezTo>
                    <a:cubicBezTo>
                      <a:pt x="9886" y="2709"/>
                      <a:pt x="9645" y="2995"/>
                      <a:pt x="9389" y="3266"/>
                    </a:cubicBezTo>
                    <a:cubicBezTo>
                      <a:pt x="8652" y="3837"/>
                      <a:pt x="7749" y="4153"/>
                      <a:pt x="6831" y="4153"/>
                    </a:cubicBezTo>
                    <a:lnTo>
                      <a:pt x="6109" y="4153"/>
                    </a:lnTo>
                    <a:cubicBezTo>
                      <a:pt x="5161" y="4153"/>
                      <a:pt x="4228" y="3837"/>
                      <a:pt x="3476" y="3251"/>
                    </a:cubicBezTo>
                    <a:cubicBezTo>
                      <a:pt x="3431" y="3221"/>
                      <a:pt x="3371" y="3206"/>
                      <a:pt x="3311" y="3206"/>
                    </a:cubicBezTo>
                    <a:cubicBezTo>
                      <a:pt x="3175" y="3206"/>
                      <a:pt x="3070" y="3311"/>
                      <a:pt x="3070" y="3446"/>
                    </a:cubicBezTo>
                    <a:lnTo>
                      <a:pt x="3070" y="4274"/>
                    </a:lnTo>
                    <a:cubicBezTo>
                      <a:pt x="3070" y="5071"/>
                      <a:pt x="2634" y="5808"/>
                      <a:pt x="1926" y="6185"/>
                    </a:cubicBezTo>
                    <a:cubicBezTo>
                      <a:pt x="1701" y="6305"/>
                      <a:pt x="1445" y="6395"/>
                      <a:pt x="1189" y="6425"/>
                    </a:cubicBezTo>
                    <a:lnTo>
                      <a:pt x="1159" y="6425"/>
                    </a:lnTo>
                    <a:lnTo>
                      <a:pt x="1159" y="3371"/>
                    </a:lnTo>
                    <a:cubicBezTo>
                      <a:pt x="1144" y="2874"/>
                      <a:pt x="1550" y="2468"/>
                      <a:pt x="2047" y="2453"/>
                    </a:cubicBezTo>
                    <a:cubicBezTo>
                      <a:pt x="2182" y="2453"/>
                      <a:pt x="2287" y="2348"/>
                      <a:pt x="2303" y="2212"/>
                    </a:cubicBezTo>
                    <a:cubicBezTo>
                      <a:pt x="2318" y="1265"/>
                      <a:pt x="3085" y="512"/>
                      <a:pt x="4033" y="512"/>
                    </a:cubicBezTo>
                    <a:lnTo>
                      <a:pt x="10502" y="512"/>
                    </a:lnTo>
                    <a:lnTo>
                      <a:pt x="10502" y="768"/>
                    </a:lnTo>
                    <a:cubicBezTo>
                      <a:pt x="10502" y="964"/>
                      <a:pt x="10487" y="1174"/>
                      <a:pt x="10457" y="1385"/>
                    </a:cubicBezTo>
                    <a:cubicBezTo>
                      <a:pt x="10432" y="1569"/>
                      <a:pt x="10575" y="1674"/>
                      <a:pt x="10714" y="1674"/>
                    </a:cubicBezTo>
                    <a:cubicBezTo>
                      <a:pt x="10825" y="1674"/>
                      <a:pt x="10934" y="1607"/>
                      <a:pt x="10954" y="1460"/>
                    </a:cubicBezTo>
                    <a:cubicBezTo>
                      <a:pt x="10984" y="1219"/>
                      <a:pt x="10999" y="994"/>
                      <a:pt x="10999" y="768"/>
                    </a:cubicBezTo>
                    <a:lnTo>
                      <a:pt x="10999" y="257"/>
                    </a:lnTo>
                    <a:cubicBezTo>
                      <a:pt x="10999" y="121"/>
                      <a:pt x="10894" y="1"/>
                      <a:pt x="10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3665725" y="2409900"/>
                <a:ext cx="1565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813" extrusionOk="0">
                    <a:moveTo>
                      <a:pt x="268" y="0"/>
                    </a:moveTo>
                    <a:cubicBezTo>
                      <a:pt x="135" y="0"/>
                      <a:pt x="1" y="95"/>
                      <a:pt x="8" y="277"/>
                    </a:cubicBezTo>
                    <a:lnTo>
                      <a:pt x="114" y="1586"/>
                    </a:lnTo>
                    <a:cubicBezTo>
                      <a:pt x="114" y="1722"/>
                      <a:pt x="234" y="1812"/>
                      <a:pt x="355" y="1812"/>
                    </a:cubicBezTo>
                    <a:lnTo>
                      <a:pt x="385" y="1812"/>
                    </a:lnTo>
                    <a:cubicBezTo>
                      <a:pt x="520" y="1812"/>
                      <a:pt x="625" y="1692"/>
                      <a:pt x="610" y="1541"/>
                    </a:cubicBezTo>
                    <a:lnTo>
                      <a:pt x="520" y="232"/>
                    </a:lnTo>
                    <a:cubicBezTo>
                      <a:pt x="506" y="76"/>
                      <a:pt x="38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3622450" y="2225825"/>
                <a:ext cx="64225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1021" extrusionOk="0">
                    <a:moveTo>
                      <a:pt x="359" y="1"/>
                    </a:moveTo>
                    <a:cubicBezTo>
                      <a:pt x="178" y="1"/>
                      <a:pt x="1" y="217"/>
                      <a:pt x="160" y="418"/>
                    </a:cubicBezTo>
                    <a:cubicBezTo>
                      <a:pt x="407" y="783"/>
                      <a:pt x="825" y="1006"/>
                      <a:pt x="1274" y="1006"/>
                    </a:cubicBezTo>
                    <a:cubicBezTo>
                      <a:pt x="1289" y="1006"/>
                      <a:pt x="1304" y="1006"/>
                      <a:pt x="1318" y="1005"/>
                    </a:cubicBezTo>
                    <a:lnTo>
                      <a:pt x="1318" y="1020"/>
                    </a:lnTo>
                    <a:lnTo>
                      <a:pt x="1333" y="1020"/>
                    </a:lnTo>
                    <a:cubicBezTo>
                      <a:pt x="1785" y="1020"/>
                      <a:pt x="2206" y="794"/>
                      <a:pt x="2462" y="418"/>
                    </a:cubicBezTo>
                    <a:cubicBezTo>
                      <a:pt x="2568" y="226"/>
                      <a:pt x="2410" y="42"/>
                      <a:pt x="2240" y="42"/>
                    </a:cubicBezTo>
                    <a:cubicBezTo>
                      <a:pt x="2170" y="42"/>
                      <a:pt x="2097" y="73"/>
                      <a:pt x="2040" y="148"/>
                    </a:cubicBezTo>
                    <a:cubicBezTo>
                      <a:pt x="1882" y="363"/>
                      <a:pt x="1629" y="510"/>
                      <a:pt x="1358" y="510"/>
                    </a:cubicBezTo>
                    <a:cubicBezTo>
                      <a:pt x="1344" y="510"/>
                      <a:pt x="1331" y="509"/>
                      <a:pt x="1318" y="509"/>
                    </a:cubicBezTo>
                    <a:cubicBezTo>
                      <a:pt x="1305" y="509"/>
                      <a:pt x="1292" y="510"/>
                      <a:pt x="1279" y="510"/>
                    </a:cubicBezTo>
                    <a:cubicBezTo>
                      <a:pt x="1006" y="510"/>
                      <a:pt x="738" y="362"/>
                      <a:pt x="566" y="132"/>
                    </a:cubicBezTo>
                    <a:cubicBezTo>
                      <a:pt x="512" y="39"/>
                      <a:pt x="435" y="1"/>
                      <a:pt x="3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3609125" y="2165750"/>
                <a:ext cx="124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039" extrusionOk="0">
                    <a:moveTo>
                      <a:pt x="249" y="0"/>
                    </a:moveTo>
                    <a:cubicBezTo>
                      <a:pt x="125" y="0"/>
                      <a:pt x="1" y="83"/>
                      <a:pt x="1" y="249"/>
                    </a:cubicBezTo>
                    <a:lnTo>
                      <a:pt x="1" y="790"/>
                    </a:lnTo>
                    <a:cubicBezTo>
                      <a:pt x="1" y="956"/>
                      <a:pt x="125" y="1038"/>
                      <a:pt x="249" y="1038"/>
                    </a:cubicBezTo>
                    <a:cubicBezTo>
                      <a:pt x="373" y="1038"/>
                      <a:pt x="497" y="956"/>
                      <a:pt x="497" y="790"/>
                    </a:cubicBezTo>
                    <a:lnTo>
                      <a:pt x="497" y="775"/>
                    </a:lnTo>
                    <a:lnTo>
                      <a:pt x="497" y="249"/>
                    </a:lnTo>
                    <a:cubicBezTo>
                      <a:pt x="497" y="83"/>
                      <a:pt x="373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7" name="Google Shape;2317;p48"/>
            <p:cNvSpPr/>
            <p:nvPr/>
          </p:nvSpPr>
          <p:spPr>
            <a:xfrm>
              <a:off x="3688875" y="2165175"/>
              <a:ext cx="13175" cy="26350"/>
            </a:xfrm>
            <a:custGeom>
              <a:avLst/>
              <a:gdLst/>
              <a:ahLst/>
              <a:cxnLst/>
              <a:rect l="l" t="t" r="r" b="b"/>
              <a:pathLst>
                <a:path w="527" h="1054" extrusionOk="0">
                  <a:moveTo>
                    <a:pt x="264" y="1"/>
                  </a:moveTo>
                  <a:cubicBezTo>
                    <a:pt x="132" y="1"/>
                    <a:pt x="0" y="91"/>
                    <a:pt x="15" y="272"/>
                  </a:cubicBezTo>
                  <a:lnTo>
                    <a:pt x="15" y="813"/>
                  </a:lnTo>
                  <a:cubicBezTo>
                    <a:pt x="15" y="949"/>
                    <a:pt x="121" y="1054"/>
                    <a:pt x="271" y="1054"/>
                  </a:cubicBezTo>
                  <a:cubicBezTo>
                    <a:pt x="406" y="1054"/>
                    <a:pt x="512" y="949"/>
                    <a:pt x="512" y="798"/>
                  </a:cubicBezTo>
                  <a:lnTo>
                    <a:pt x="512" y="272"/>
                  </a:lnTo>
                  <a:cubicBezTo>
                    <a:pt x="527" y="91"/>
                    <a:pt x="395" y="1"/>
                    <a:pt x="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18" name="Google Shape;2318;p48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flipH="1">
            <a:off x="3352545" y="2025449"/>
            <a:ext cx="2467483" cy="114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9" name="Google Shape;2319;p48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flipH="1">
            <a:off x="5966042" y="2025449"/>
            <a:ext cx="2467483" cy="1145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20" name="Google Shape;2320;p48"/>
          <p:cNvSpPr txBox="1">
            <a:spLocks noGrp="1"/>
          </p:cNvSpPr>
          <p:nvPr>
            <p:ph type="subTitle" idx="1"/>
          </p:nvPr>
        </p:nvSpPr>
        <p:spPr>
          <a:xfrm>
            <a:off x="376085" y="3492697"/>
            <a:ext cx="2582567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No existen datos de consumos reales, solo teóricos del censo</a:t>
            </a:r>
          </a:p>
          <a:p>
            <a:pPr marL="0" indent="0"/>
            <a:r>
              <a:rPr lang="es-ES" sz="1200" dirty="0"/>
              <a:t>Solo 1% de los usuarios reportaban los consumos de agua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2" name="Google Shape;2322;p48"/>
          <p:cNvSpPr txBox="1">
            <a:spLocks noGrp="1"/>
          </p:cNvSpPr>
          <p:nvPr>
            <p:ph type="subTitle" idx="3"/>
          </p:nvPr>
        </p:nvSpPr>
        <p:spPr>
          <a:xfrm>
            <a:off x="3154050" y="3369405"/>
            <a:ext cx="24675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Actualización base de datos e información al usuario</a:t>
            </a:r>
          </a:p>
        </p:txBody>
      </p:sp>
      <p:sp>
        <p:nvSpPr>
          <p:cNvPr id="2324" name="Google Shape;2324;p48"/>
          <p:cNvSpPr txBox="1">
            <a:spLocks noGrp="1"/>
          </p:cNvSpPr>
          <p:nvPr>
            <p:ph type="subTitle" idx="5"/>
          </p:nvPr>
        </p:nvSpPr>
        <p:spPr>
          <a:xfrm>
            <a:off x="5816948" y="3356699"/>
            <a:ext cx="24675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Creación h</a:t>
            </a:r>
            <a:r>
              <a:rPr lang="en" dirty="0"/>
              <a:t>erramienta sencilla móvil para enviar consumos a CHJ</a:t>
            </a:r>
            <a:endParaRPr dirty="0"/>
          </a:p>
        </p:txBody>
      </p:sp>
      <p:sp>
        <p:nvSpPr>
          <p:cNvPr id="2326" name="Google Shape;2326;p48"/>
          <p:cNvSpPr txBox="1">
            <a:spLocks noGrp="1"/>
          </p:cNvSpPr>
          <p:nvPr>
            <p:ph type="title"/>
          </p:nvPr>
        </p:nvSpPr>
        <p:spPr>
          <a:xfrm>
            <a:off x="3450130" y="2341726"/>
            <a:ext cx="18618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327" name="Google Shape;2327;p48"/>
          <p:cNvSpPr txBox="1">
            <a:spLocks noGrp="1"/>
          </p:cNvSpPr>
          <p:nvPr>
            <p:ph type="title" idx="7"/>
          </p:nvPr>
        </p:nvSpPr>
        <p:spPr>
          <a:xfrm>
            <a:off x="6087501" y="2341726"/>
            <a:ext cx="18618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328" name="Google Shape;2328;p48"/>
          <p:cNvSpPr txBox="1">
            <a:spLocks noGrp="1"/>
          </p:cNvSpPr>
          <p:nvPr>
            <p:ph type="title" idx="8"/>
          </p:nvPr>
        </p:nvSpPr>
        <p:spPr>
          <a:xfrm>
            <a:off x="756125" y="2341726"/>
            <a:ext cx="18618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D39BB4D8-3438-0646-EC95-25F159758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04" y="4260032"/>
            <a:ext cx="1081096" cy="80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5">
          <a:extLst>
            <a:ext uri="{FF2B5EF4-FFF2-40B4-BE49-F238E27FC236}">
              <a16:creationId xmlns:a16="http://schemas.microsoft.com/office/drawing/2014/main" id="{553BE346-08E2-9E85-D79D-5CCC16F5A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p46">
            <a:extLst>
              <a:ext uri="{FF2B5EF4-FFF2-40B4-BE49-F238E27FC236}">
                <a16:creationId xmlns:a16="http://schemas.microsoft.com/office/drawing/2014/main" id="{7AA7F647-7865-6A8F-B033-3118F8B430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4739" y="2977587"/>
            <a:ext cx="6094409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2247" name="Google Shape;2247;p46">
            <a:extLst>
              <a:ext uri="{FF2B5EF4-FFF2-40B4-BE49-F238E27FC236}">
                <a16:creationId xmlns:a16="http://schemas.microsoft.com/office/drawing/2014/main" id="{C0451E81-D508-DC81-53D2-13D275F803B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6926" y="1167687"/>
            <a:ext cx="8502445" cy="18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B3AF64C8-F811-8280-78A7-73C6DD9BE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95" y="339824"/>
            <a:ext cx="1474409" cy="10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7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6E46EA1A-FDB8-7553-61F2-A1E2EA2B7A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5D38FCF-3825-2A58-47BD-891D26983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8EC63C-0FBE-91A7-FD00-63EC1348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03"/>
            <a:ext cx="9144000" cy="5961633"/>
          </a:xfrm>
          <a:prstGeom prst="rect">
            <a:avLst/>
          </a:prstGeom>
        </p:spPr>
      </p:pic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597CA286-10DB-CE8D-ED69-1C252F2C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36" y="2132221"/>
            <a:ext cx="606327" cy="44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173;p41">
            <a:extLst>
              <a:ext uri="{FF2B5EF4-FFF2-40B4-BE49-F238E27FC236}">
                <a16:creationId xmlns:a16="http://schemas.microsoft.com/office/drawing/2014/main" id="{1DC00C6D-1089-0166-7794-9EEF5FC112EC}"/>
              </a:ext>
            </a:extLst>
          </p:cNvPr>
          <p:cNvSpPr txBox="1">
            <a:spLocks/>
          </p:cNvSpPr>
          <p:nvPr/>
        </p:nvSpPr>
        <p:spPr>
          <a:xfrm>
            <a:off x="-1" y="-6104"/>
            <a:ext cx="2410047" cy="1104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verpass Black"/>
              <a:buNone/>
              <a:defRPr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ctr"/>
            <a:r>
              <a:rPr lang="es-ES" sz="3600" dirty="0">
                <a:solidFill>
                  <a:schemeClr val="tx1"/>
                </a:solidFill>
              </a:rPr>
              <a:t>¿dónde  estamos ?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867F825-9AFC-DD19-07D9-3B51EC80595B}"/>
              </a:ext>
            </a:extLst>
          </p:cNvPr>
          <p:cNvSpPr txBox="1"/>
          <p:nvPr/>
        </p:nvSpPr>
        <p:spPr>
          <a:xfrm>
            <a:off x="2358483" y="2877140"/>
            <a:ext cx="1681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0" i="0" dirty="0">
                <a:solidFill>
                  <a:srgbClr val="040C28"/>
                </a:solidFill>
                <a:effectLst/>
                <a:latin typeface="Google Sans"/>
              </a:rPr>
              <a:t>Superficie total: </a:t>
            </a:r>
          </a:p>
          <a:p>
            <a:pPr algn="ctr"/>
            <a:r>
              <a:rPr lang="es-ES" b="0" i="0" dirty="0">
                <a:solidFill>
                  <a:srgbClr val="040C28"/>
                </a:solidFill>
                <a:effectLst/>
                <a:latin typeface="Google Sans"/>
              </a:rPr>
              <a:t>988 km</a:t>
            </a:r>
            <a:r>
              <a:rPr lang="es-ES" b="0" i="0" baseline="30000" dirty="0">
                <a:solidFill>
                  <a:srgbClr val="040C28"/>
                </a:solidFill>
                <a:effectLst/>
                <a:latin typeface="Google Sans"/>
              </a:rPr>
              <a:t>2</a:t>
            </a:r>
            <a:endParaRPr lang="es-ES" baseline="30000" dirty="0"/>
          </a:p>
        </p:txBody>
      </p:sp>
    </p:spTree>
    <p:extLst>
      <p:ext uri="{BB962C8B-B14F-4D97-AF65-F5344CB8AC3E}">
        <p14:creationId xmlns:p14="http://schemas.microsoft.com/office/powerpoint/2010/main" val="53063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1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-531199" flipH="1">
            <a:off x="621266" y="460731"/>
            <a:ext cx="2169373" cy="59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5" name="Google Shape;2695;p61"/>
          <p:cNvPicPr preferRelativeResize="0"/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 rot="-317847" flipH="1">
            <a:off x="548459" y="3114738"/>
            <a:ext cx="2314987" cy="63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6" name="Google Shape;2696;p61"/>
          <p:cNvPicPr preferRelativeResize="0"/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 rot="-567114" flipH="1">
            <a:off x="6250946" y="3137988"/>
            <a:ext cx="2404594" cy="65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7" name="Google Shape;2697;p61"/>
          <p:cNvPicPr preferRelativeResize="0"/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 rot="-317847" flipH="1">
            <a:off x="6295750" y="445224"/>
            <a:ext cx="2314987" cy="630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8" name="Google Shape;2698;p61"/>
          <p:cNvSpPr txBox="1">
            <a:spLocks noGrp="1"/>
          </p:cNvSpPr>
          <p:nvPr>
            <p:ph type="title" idx="4294967295"/>
          </p:nvPr>
        </p:nvSpPr>
        <p:spPr>
          <a:xfrm>
            <a:off x="722679" y="447327"/>
            <a:ext cx="2642100" cy="6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¿CUANTO?</a:t>
            </a:r>
            <a:endParaRPr sz="2000" dirty="0"/>
          </a:p>
        </p:txBody>
      </p:sp>
      <p:sp>
        <p:nvSpPr>
          <p:cNvPr id="2699" name="Google Shape;2699;p61"/>
          <p:cNvSpPr txBox="1">
            <a:spLocks noGrp="1"/>
          </p:cNvSpPr>
          <p:nvPr>
            <p:ph type="subTitle" idx="4294967295"/>
          </p:nvPr>
        </p:nvSpPr>
        <p:spPr>
          <a:xfrm>
            <a:off x="620754" y="946601"/>
            <a:ext cx="2336400" cy="10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C</a:t>
            </a:r>
            <a:r>
              <a:rPr lang="en" sz="2000" dirty="0"/>
              <a:t>antidad de agua extráida</a:t>
            </a:r>
            <a:endParaRPr sz="2000" dirty="0"/>
          </a:p>
        </p:txBody>
      </p:sp>
      <p:sp>
        <p:nvSpPr>
          <p:cNvPr id="2700" name="Google Shape;2700;p61"/>
          <p:cNvSpPr txBox="1">
            <a:spLocks noGrp="1"/>
          </p:cNvSpPr>
          <p:nvPr>
            <p:ph type="title" idx="4294967295"/>
          </p:nvPr>
        </p:nvSpPr>
        <p:spPr>
          <a:xfrm>
            <a:off x="5783762" y="443004"/>
            <a:ext cx="2642100" cy="6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¿QUIENES?</a:t>
            </a:r>
            <a:endParaRPr sz="2000" dirty="0"/>
          </a:p>
        </p:txBody>
      </p:sp>
      <p:sp>
        <p:nvSpPr>
          <p:cNvPr id="2701" name="Google Shape;2701;p61"/>
          <p:cNvSpPr txBox="1">
            <a:spLocks noGrp="1"/>
          </p:cNvSpPr>
          <p:nvPr>
            <p:ph type="subTitle" idx="4294967295"/>
          </p:nvPr>
        </p:nvSpPr>
        <p:spPr>
          <a:xfrm>
            <a:off x="6245623" y="946601"/>
            <a:ext cx="2336400" cy="10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Perfil de usuario de este acuífero</a:t>
            </a:r>
            <a:endParaRPr sz="2000" dirty="0"/>
          </a:p>
        </p:txBody>
      </p:sp>
      <p:sp>
        <p:nvSpPr>
          <p:cNvPr id="2702" name="Google Shape;2702;p61"/>
          <p:cNvSpPr txBox="1">
            <a:spLocks noGrp="1"/>
          </p:cNvSpPr>
          <p:nvPr>
            <p:ph type="title" idx="4294967295"/>
          </p:nvPr>
        </p:nvSpPr>
        <p:spPr>
          <a:xfrm>
            <a:off x="5783762" y="3150211"/>
            <a:ext cx="2642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¿COMO?</a:t>
            </a:r>
            <a:endParaRPr sz="2000" dirty="0"/>
          </a:p>
        </p:txBody>
      </p:sp>
      <p:sp>
        <p:nvSpPr>
          <p:cNvPr id="2703" name="Google Shape;2703;p61"/>
          <p:cNvSpPr txBox="1">
            <a:spLocks noGrp="1"/>
          </p:cNvSpPr>
          <p:nvPr>
            <p:ph type="subTitle" idx="4294967295"/>
          </p:nvPr>
        </p:nvSpPr>
        <p:spPr>
          <a:xfrm>
            <a:off x="6089463" y="3592414"/>
            <a:ext cx="2336400" cy="10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d</a:t>
            </a:r>
            <a:r>
              <a:rPr lang="en" sz="2000" dirty="0"/>
              <a:t>e que forma los hacemos</a:t>
            </a:r>
            <a:endParaRPr sz="2000" dirty="0"/>
          </a:p>
        </p:txBody>
      </p:sp>
      <p:sp>
        <p:nvSpPr>
          <p:cNvPr id="2704" name="Google Shape;2704;p61"/>
          <p:cNvSpPr txBox="1">
            <a:spLocks noGrp="1"/>
          </p:cNvSpPr>
          <p:nvPr>
            <p:ph type="title" idx="4294967295"/>
          </p:nvPr>
        </p:nvSpPr>
        <p:spPr>
          <a:xfrm>
            <a:off x="722679" y="3150202"/>
            <a:ext cx="2642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¿PARA QUÉ?</a:t>
            </a:r>
            <a:endParaRPr sz="2000" dirty="0"/>
          </a:p>
        </p:txBody>
      </p:sp>
      <p:sp>
        <p:nvSpPr>
          <p:cNvPr id="2705" name="Google Shape;2705;p61"/>
          <p:cNvSpPr txBox="1">
            <a:spLocks noGrp="1"/>
          </p:cNvSpPr>
          <p:nvPr>
            <p:ph type="subTitle" idx="4294967295"/>
          </p:nvPr>
        </p:nvSpPr>
        <p:spPr>
          <a:xfrm>
            <a:off x="722679" y="3592406"/>
            <a:ext cx="2336400" cy="10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U</a:t>
            </a:r>
            <a:r>
              <a:rPr lang="en" sz="2000" dirty="0"/>
              <a:t>sos del agua extraída</a:t>
            </a:r>
            <a:endParaRPr sz="2000" dirty="0"/>
          </a:p>
        </p:txBody>
      </p:sp>
      <p:sp>
        <p:nvSpPr>
          <p:cNvPr id="6" name="Google Shape;2698;p61">
            <a:extLst>
              <a:ext uri="{FF2B5EF4-FFF2-40B4-BE49-F238E27FC236}">
                <a16:creationId xmlns:a16="http://schemas.microsoft.com/office/drawing/2014/main" id="{9A5ED5D8-4288-8E98-7096-412C1D2355D5}"/>
              </a:ext>
            </a:extLst>
          </p:cNvPr>
          <p:cNvSpPr txBox="1">
            <a:spLocks/>
          </p:cNvSpPr>
          <p:nvPr/>
        </p:nvSpPr>
        <p:spPr>
          <a:xfrm>
            <a:off x="3172064" y="2258550"/>
            <a:ext cx="2724684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ctr"/>
            <a:r>
              <a:rPr lang="es-ES" sz="3200" dirty="0"/>
              <a:t>ACUÍFERO</a:t>
            </a:r>
          </a:p>
          <a:p>
            <a:pPr algn="ctr"/>
            <a:r>
              <a:rPr lang="es-ES" sz="3200" dirty="0"/>
              <a:t>REQUENA UTIEL </a:t>
            </a:r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0C6FDF7B-5C53-30BA-20C2-D9420C4BE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00" y="131338"/>
            <a:ext cx="1363613" cy="10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64"/>
          <p:cNvSpPr txBox="1">
            <a:spLocks noGrp="1"/>
          </p:cNvSpPr>
          <p:nvPr>
            <p:ph type="title"/>
          </p:nvPr>
        </p:nvSpPr>
        <p:spPr>
          <a:xfrm>
            <a:off x="1091177" y="1898055"/>
            <a:ext cx="7209452" cy="16451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(*) 30.078.580 m</a:t>
            </a:r>
            <a:r>
              <a:rPr lang="en" sz="5400" baseline="30000" dirty="0"/>
              <a:t>3</a:t>
            </a:r>
            <a:br>
              <a:rPr lang="en" sz="5400" dirty="0"/>
            </a:br>
            <a:r>
              <a:rPr lang="en" sz="5400" dirty="0"/>
              <a:t>= 30 Hm</a:t>
            </a:r>
            <a:r>
              <a:rPr lang="en" sz="5400" baseline="30000" dirty="0"/>
              <a:t>3</a:t>
            </a:r>
            <a:br>
              <a:rPr lang="en" sz="7200" baseline="30000" dirty="0"/>
            </a:br>
            <a:endParaRPr sz="7200" baseline="30000" dirty="0"/>
          </a:p>
        </p:txBody>
      </p:sp>
      <p:sp>
        <p:nvSpPr>
          <p:cNvPr id="2804" name="Google Shape;2804;p64"/>
          <p:cNvSpPr txBox="1">
            <a:spLocks noGrp="1"/>
          </p:cNvSpPr>
          <p:nvPr>
            <p:ph type="subTitle" idx="1"/>
          </p:nvPr>
        </p:nvSpPr>
        <p:spPr>
          <a:xfrm>
            <a:off x="1284000" y="2720606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1" dirty="0"/>
              <a:t>(*) S</a:t>
            </a:r>
            <a:r>
              <a:rPr lang="en" sz="1600" i="1" dirty="0"/>
              <a:t>egún el censo de Abril 2022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/>
              <a:t>CONFEDERACIÓN HIDROGRÁFICA DEL JÚCAR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600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/>
              <a:t>C</a:t>
            </a:r>
            <a:r>
              <a:rPr lang="en" i="1" dirty="0"/>
              <a:t>omo referencia de magnitud: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la capacidad embalse de Contreras = 360 Hm</a:t>
            </a:r>
            <a:r>
              <a:rPr lang="en" i="1" baseline="30000" dirty="0"/>
              <a:t>3</a:t>
            </a:r>
            <a:endParaRPr i="1" baseline="30000" dirty="0"/>
          </a:p>
        </p:txBody>
      </p:sp>
      <p:sp>
        <p:nvSpPr>
          <p:cNvPr id="2" name="Google Shape;2804;p64">
            <a:extLst>
              <a:ext uri="{FF2B5EF4-FFF2-40B4-BE49-F238E27FC236}">
                <a16:creationId xmlns:a16="http://schemas.microsoft.com/office/drawing/2014/main" id="{45F254F4-03F0-70D7-D15E-EFD992700871}"/>
              </a:ext>
            </a:extLst>
          </p:cNvPr>
          <p:cNvSpPr txBox="1">
            <a:spLocks/>
          </p:cNvSpPr>
          <p:nvPr/>
        </p:nvSpPr>
        <p:spPr>
          <a:xfrm>
            <a:off x="1284000" y="374192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s-ES" dirty="0"/>
              <a:t>el acuífero soporta concesiones por </a:t>
            </a:r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62E40B16-8D89-900E-199B-33AD6211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981" y="51528"/>
            <a:ext cx="943897" cy="6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8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63"/>
          <p:cNvSpPr txBox="1">
            <a:spLocks noGrp="1"/>
          </p:cNvSpPr>
          <p:nvPr>
            <p:ph type="ctrTitle" idx="6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¿para que usamos el agua del acuífero?</a:t>
            </a:r>
            <a:endParaRPr dirty="0"/>
          </a:p>
        </p:txBody>
      </p:sp>
      <p:pic>
        <p:nvPicPr>
          <p:cNvPr id="2720" name="Google Shape;2720;p63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rot="-646972" flipH="1">
            <a:off x="3497431" y="1674035"/>
            <a:ext cx="2152190" cy="70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1" name="Google Shape;2721;p63"/>
          <p:cNvPicPr preferRelativeResize="0"/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 rot="-646972" flipH="1">
            <a:off x="822430" y="1674035"/>
            <a:ext cx="2152190" cy="70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2" name="Google Shape;2722;p63"/>
          <p:cNvPicPr preferRelativeResize="0"/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 rot="-646972" flipH="1">
            <a:off x="822430" y="3381762"/>
            <a:ext cx="2152190" cy="70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3" name="Google Shape;2723;p63"/>
          <p:cNvPicPr preferRelativeResize="0"/>
          <p:nvPr/>
        </p:nvPicPr>
        <p:blipFill>
          <a:blip r:embed="rId6">
            <a:alphaModFix amt="52000"/>
          </a:blip>
          <a:stretch>
            <a:fillRect/>
          </a:stretch>
        </p:blipFill>
        <p:spPr>
          <a:xfrm rot="-561394" flipH="1">
            <a:off x="3498975" y="3381416"/>
            <a:ext cx="2149103" cy="71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4" name="Google Shape;2724;p63"/>
          <p:cNvPicPr preferRelativeResize="0"/>
          <p:nvPr/>
        </p:nvPicPr>
        <p:blipFill>
          <a:blip r:embed="rId7">
            <a:alphaModFix amt="52000"/>
          </a:blip>
          <a:stretch>
            <a:fillRect/>
          </a:stretch>
        </p:blipFill>
        <p:spPr>
          <a:xfrm rot="-646972" flipH="1">
            <a:off x="6168388" y="1674035"/>
            <a:ext cx="2152190" cy="70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5" name="Google Shape;2725;p63"/>
          <p:cNvPicPr preferRelativeResize="0"/>
          <p:nvPr/>
        </p:nvPicPr>
        <p:blipFill>
          <a:blip r:embed="rId8">
            <a:alphaModFix amt="52000"/>
          </a:blip>
          <a:stretch>
            <a:fillRect/>
          </a:stretch>
        </p:blipFill>
        <p:spPr>
          <a:xfrm rot="-561394" flipH="1">
            <a:off x="6169931" y="3381416"/>
            <a:ext cx="2149103" cy="710545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2726" name="Google Shape;2726;p63"/>
          <p:cNvSpPr txBox="1">
            <a:spLocks noGrp="1"/>
          </p:cNvSpPr>
          <p:nvPr>
            <p:ph type="title" idx="7"/>
          </p:nvPr>
        </p:nvSpPr>
        <p:spPr>
          <a:xfrm>
            <a:off x="3425464" y="1871479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Abastecimiento población</a:t>
            </a:r>
            <a:endParaRPr dirty="0"/>
          </a:p>
        </p:txBody>
      </p:sp>
      <p:sp>
        <p:nvSpPr>
          <p:cNvPr id="2727" name="Google Shape;2727;p63"/>
          <p:cNvSpPr txBox="1">
            <a:spLocks noGrp="1"/>
          </p:cNvSpPr>
          <p:nvPr>
            <p:ph type="title"/>
          </p:nvPr>
        </p:nvSpPr>
        <p:spPr>
          <a:xfrm>
            <a:off x="706625" y="1848763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Riego</a:t>
            </a:r>
            <a:endParaRPr dirty="0"/>
          </a:p>
        </p:txBody>
      </p:sp>
      <p:sp>
        <p:nvSpPr>
          <p:cNvPr id="2729" name="Google Shape;2729;p63"/>
          <p:cNvSpPr txBox="1">
            <a:spLocks noGrp="1"/>
          </p:cNvSpPr>
          <p:nvPr>
            <p:ph type="title" idx="2"/>
          </p:nvPr>
        </p:nvSpPr>
        <p:spPr>
          <a:xfrm>
            <a:off x="3405326" y="3530302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Doméstico</a:t>
            </a:r>
            <a:endParaRPr dirty="0"/>
          </a:p>
        </p:txBody>
      </p:sp>
      <p:sp>
        <p:nvSpPr>
          <p:cNvPr id="2731" name="Google Shape;2731;p63"/>
          <p:cNvSpPr txBox="1">
            <a:spLocks noGrp="1"/>
          </p:cNvSpPr>
          <p:nvPr>
            <p:ph type="title" idx="4"/>
          </p:nvPr>
        </p:nvSpPr>
        <p:spPr>
          <a:xfrm>
            <a:off x="5965372" y="3530302"/>
            <a:ext cx="260635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Recreativo – otros usos</a:t>
            </a:r>
            <a:endParaRPr sz="1600" dirty="0"/>
          </a:p>
        </p:txBody>
      </p:sp>
      <p:sp>
        <p:nvSpPr>
          <p:cNvPr id="2734" name="Google Shape;2734;p63"/>
          <p:cNvSpPr txBox="1">
            <a:spLocks noGrp="1"/>
          </p:cNvSpPr>
          <p:nvPr>
            <p:ph type="title" idx="9"/>
          </p:nvPr>
        </p:nvSpPr>
        <p:spPr>
          <a:xfrm>
            <a:off x="6110243" y="1817567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Industria</a:t>
            </a:r>
            <a:endParaRPr dirty="0"/>
          </a:p>
        </p:txBody>
      </p:sp>
      <p:sp>
        <p:nvSpPr>
          <p:cNvPr id="2736" name="Google Shape;2736;p63"/>
          <p:cNvSpPr txBox="1">
            <a:spLocks noGrp="1"/>
          </p:cNvSpPr>
          <p:nvPr>
            <p:ph type="title" idx="14"/>
          </p:nvPr>
        </p:nvSpPr>
        <p:spPr>
          <a:xfrm>
            <a:off x="797445" y="3553689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Ganadero</a:t>
            </a:r>
            <a:endParaRPr dirty="0"/>
          </a:p>
        </p:txBody>
      </p:sp>
      <p:grpSp>
        <p:nvGrpSpPr>
          <p:cNvPr id="2738" name="Google Shape;2738;p63"/>
          <p:cNvGrpSpPr/>
          <p:nvPr/>
        </p:nvGrpSpPr>
        <p:grpSpPr>
          <a:xfrm>
            <a:off x="7029883" y="2987868"/>
            <a:ext cx="429200" cy="422050"/>
            <a:chOff x="3161825" y="2629438"/>
            <a:chExt cx="429200" cy="422050"/>
          </a:xfrm>
        </p:grpSpPr>
        <p:sp>
          <p:nvSpPr>
            <p:cNvPr id="2739" name="Google Shape;2739;p63"/>
            <p:cNvSpPr/>
            <p:nvPr/>
          </p:nvSpPr>
          <p:spPr>
            <a:xfrm>
              <a:off x="3161825" y="2629438"/>
              <a:ext cx="429200" cy="422050"/>
            </a:xfrm>
            <a:custGeom>
              <a:avLst/>
              <a:gdLst/>
              <a:ahLst/>
              <a:cxnLst/>
              <a:rect l="l" t="t" r="r" b="b"/>
              <a:pathLst>
                <a:path w="17168" h="16882" extrusionOk="0">
                  <a:moveTo>
                    <a:pt x="2980" y="4755"/>
                  </a:moveTo>
                  <a:lnTo>
                    <a:pt x="2980" y="8622"/>
                  </a:lnTo>
                  <a:lnTo>
                    <a:pt x="662" y="6590"/>
                  </a:lnTo>
                  <a:lnTo>
                    <a:pt x="2980" y="4755"/>
                  </a:lnTo>
                  <a:close/>
                  <a:moveTo>
                    <a:pt x="14219" y="4875"/>
                  </a:moveTo>
                  <a:lnTo>
                    <a:pt x="16521" y="6590"/>
                  </a:lnTo>
                  <a:lnTo>
                    <a:pt x="14219" y="8637"/>
                  </a:lnTo>
                  <a:lnTo>
                    <a:pt x="14219" y="4875"/>
                  </a:lnTo>
                  <a:close/>
                  <a:moveTo>
                    <a:pt x="16919" y="10728"/>
                  </a:moveTo>
                  <a:lnTo>
                    <a:pt x="16919" y="10728"/>
                  </a:lnTo>
                  <a:cubicBezTo>
                    <a:pt x="16917" y="10728"/>
                    <a:pt x="16914" y="10728"/>
                    <a:pt x="16912" y="10728"/>
                  </a:cubicBezTo>
                  <a:lnTo>
                    <a:pt x="16927" y="10728"/>
                  </a:lnTo>
                  <a:cubicBezTo>
                    <a:pt x="16924" y="10728"/>
                    <a:pt x="16922" y="10728"/>
                    <a:pt x="16919" y="10728"/>
                  </a:cubicBezTo>
                  <a:close/>
                  <a:moveTo>
                    <a:pt x="512" y="7132"/>
                  </a:moveTo>
                  <a:lnTo>
                    <a:pt x="3055" y="9359"/>
                  </a:lnTo>
                  <a:lnTo>
                    <a:pt x="5628" y="11616"/>
                  </a:lnTo>
                  <a:lnTo>
                    <a:pt x="4665" y="12443"/>
                  </a:lnTo>
                  <a:cubicBezTo>
                    <a:pt x="4455" y="12618"/>
                    <a:pt x="4624" y="12901"/>
                    <a:pt x="4823" y="12901"/>
                  </a:cubicBezTo>
                  <a:cubicBezTo>
                    <a:pt x="4881" y="12901"/>
                    <a:pt x="4941" y="12877"/>
                    <a:pt x="4996" y="12819"/>
                  </a:cubicBezTo>
                  <a:lnTo>
                    <a:pt x="6094" y="11857"/>
                  </a:lnTo>
                  <a:lnTo>
                    <a:pt x="11104" y="11857"/>
                  </a:lnTo>
                  <a:lnTo>
                    <a:pt x="16190" y="16325"/>
                  </a:lnTo>
                  <a:cubicBezTo>
                    <a:pt x="16099" y="16370"/>
                    <a:pt x="16009" y="16385"/>
                    <a:pt x="15919" y="16385"/>
                  </a:cubicBezTo>
                  <a:lnTo>
                    <a:pt x="1264" y="16385"/>
                  </a:lnTo>
                  <a:cubicBezTo>
                    <a:pt x="1174" y="16385"/>
                    <a:pt x="1084" y="16370"/>
                    <a:pt x="993" y="16325"/>
                  </a:cubicBezTo>
                  <a:lnTo>
                    <a:pt x="3897" y="13782"/>
                  </a:lnTo>
                  <a:cubicBezTo>
                    <a:pt x="4142" y="13619"/>
                    <a:pt x="3962" y="13320"/>
                    <a:pt x="3750" y="13320"/>
                  </a:cubicBezTo>
                  <a:cubicBezTo>
                    <a:pt x="3688" y="13320"/>
                    <a:pt x="3624" y="13345"/>
                    <a:pt x="3566" y="13406"/>
                  </a:cubicBezTo>
                  <a:lnTo>
                    <a:pt x="602" y="15994"/>
                  </a:lnTo>
                  <a:cubicBezTo>
                    <a:pt x="542" y="15889"/>
                    <a:pt x="512" y="15753"/>
                    <a:pt x="512" y="15633"/>
                  </a:cubicBezTo>
                  <a:lnTo>
                    <a:pt x="512" y="7132"/>
                  </a:lnTo>
                  <a:close/>
                  <a:moveTo>
                    <a:pt x="4123" y="0"/>
                  </a:moveTo>
                  <a:cubicBezTo>
                    <a:pt x="3491" y="0"/>
                    <a:pt x="2980" y="512"/>
                    <a:pt x="2980" y="1144"/>
                  </a:cubicBezTo>
                  <a:lnTo>
                    <a:pt x="2980" y="4123"/>
                  </a:lnTo>
                  <a:lnTo>
                    <a:pt x="106" y="6380"/>
                  </a:lnTo>
                  <a:cubicBezTo>
                    <a:pt x="46" y="6425"/>
                    <a:pt x="16" y="6500"/>
                    <a:pt x="16" y="6575"/>
                  </a:cubicBezTo>
                  <a:lnTo>
                    <a:pt x="16" y="15633"/>
                  </a:lnTo>
                  <a:cubicBezTo>
                    <a:pt x="0" y="16325"/>
                    <a:pt x="572" y="16882"/>
                    <a:pt x="1264" y="16882"/>
                  </a:cubicBezTo>
                  <a:lnTo>
                    <a:pt x="15904" y="16882"/>
                  </a:lnTo>
                  <a:cubicBezTo>
                    <a:pt x="16596" y="16882"/>
                    <a:pt x="17168" y="16325"/>
                    <a:pt x="17168" y="15633"/>
                  </a:cubicBezTo>
                  <a:lnTo>
                    <a:pt x="17168" y="11571"/>
                  </a:lnTo>
                  <a:cubicBezTo>
                    <a:pt x="17168" y="11405"/>
                    <a:pt x="17040" y="11322"/>
                    <a:pt x="16912" y="11322"/>
                  </a:cubicBezTo>
                  <a:cubicBezTo>
                    <a:pt x="16784" y="11322"/>
                    <a:pt x="16656" y="11405"/>
                    <a:pt x="16656" y="11571"/>
                  </a:cubicBezTo>
                  <a:lnTo>
                    <a:pt x="16656" y="15633"/>
                  </a:lnTo>
                  <a:cubicBezTo>
                    <a:pt x="16656" y="15753"/>
                    <a:pt x="16626" y="15889"/>
                    <a:pt x="16566" y="15994"/>
                  </a:cubicBezTo>
                  <a:lnTo>
                    <a:pt x="11586" y="11616"/>
                  </a:lnTo>
                  <a:lnTo>
                    <a:pt x="16671" y="7132"/>
                  </a:lnTo>
                  <a:lnTo>
                    <a:pt x="16671" y="10472"/>
                  </a:lnTo>
                  <a:cubicBezTo>
                    <a:pt x="16671" y="10620"/>
                    <a:pt x="16773" y="10725"/>
                    <a:pt x="16919" y="10728"/>
                  </a:cubicBezTo>
                  <a:lnTo>
                    <a:pt x="16919" y="10728"/>
                  </a:lnTo>
                  <a:cubicBezTo>
                    <a:pt x="17066" y="10725"/>
                    <a:pt x="17168" y="10620"/>
                    <a:pt x="17168" y="10472"/>
                  </a:cubicBezTo>
                  <a:lnTo>
                    <a:pt x="17168" y="6575"/>
                  </a:lnTo>
                  <a:cubicBezTo>
                    <a:pt x="17168" y="6500"/>
                    <a:pt x="17138" y="6425"/>
                    <a:pt x="17062" y="6380"/>
                  </a:cubicBezTo>
                  <a:lnTo>
                    <a:pt x="14219" y="4243"/>
                  </a:lnTo>
                  <a:lnTo>
                    <a:pt x="14219" y="1144"/>
                  </a:lnTo>
                  <a:cubicBezTo>
                    <a:pt x="14204" y="512"/>
                    <a:pt x="13692" y="0"/>
                    <a:pt x="13060" y="0"/>
                  </a:cubicBezTo>
                  <a:lnTo>
                    <a:pt x="8953" y="0"/>
                  </a:lnTo>
                  <a:cubicBezTo>
                    <a:pt x="8622" y="0"/>
                    <a:pt x="8622" y="512"/>
                    <a:pt x="8953" y="512"/>
                  </a:cubicBezTo>
                  <a:lnTo>
                    <a:pt x="13060" y="512"/>
                  </a:lnTo>
                  <a:cubicBezTo>
                    <a:pt x="13406" y="512"/>
                    <a:pt x="13707" y="798"/>
                    <a:pt x="13707" y="1144"/>
                  </a:cubicBezTo>
                  <a:lnTo>
                    <a:pt x="13707" y="9088"/>
                  </a:lnTo>
                  <a:lnTo>
                    <a:pt x="11104" y="11360"/>
                  </a:lnTo>
                  <a:lnTo>
                    <a:pt x="6109" y="11360"/>
                  </a:lnTo>
                  <a:lnTo>
                    <a:pt x="3476" y="9058"/>
                  </a:lnTo>
                  <a:lnTo>
                    <a:pt x="3476" y="1144"/>
                  </a:lnTo>
                  <a:cubicBezTo>
                    <a:pt x="3476" y="798"/>
                    <a:pt x="3762" y="512"/>
                    <a:pt x="4108" y="512"/>
                  </a:cubicBezTo>
                  <a:lnTo>
                    <a:pt x="7854" y="512"/>
                  </a:lnTo>
                  <a:cubicBezTo>
                    <a:pt x="8185" y="512"/>
                    <a:pt x="8185" y="0"/>
                    <a:pt x="7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63"/>
            <p:cNvSpPr/>
            <p:nvPr/>
          </p:nvSpPr>
          <p:spPr>
            <a:xfrm>
              <a:off x="3261875" y="2676088"/>
              <a:ext cx="180825" cy="187700"/>
            </a:xfrm>
            <a:custGeom>
              <a:avLst/>
              <a:gdLst/>
              <a:ahLst/>
              <a:cxnLst/>
              <a:rect l="l" t="t" r="r" b="b"/>
              <a:pathLst>
                <a:path w="7233" h="7508" extrusionOk="0">
                  <a:moveTo>
                    <a:pt x="3190" y="2302"/>
                  </a:moveTo>
                  <a:lnTo>
                    <a:pt x="3190" y="4318"/>
                  </a:lnTo>
                  <a:lnTo>
                    <a:pt x="1686" y="4318"/>
                  </a:lnTo>
                  <a:cubicBezTo>
                    <a:pt x="1129" y="4318"/>
                    <a:pt x="678" y="3867"/>
                    <a:pt x="678" y="3310"/>
                  </a:cubicBezTo>
                  <a:cubicBezTo>
                    <a:pt x="678" y="2753"/>
                    <a:pt x="1129" y="2302"/>
                    <a:pt x="1686" y="2302"/>
                  </a:cubicBezTo>
                  <a:close/>
                  <a:moveTo>
                    <a:pt x="5703" y="1204"/>
                  </a:moveTo>
                  <a:lnTo>
                    <a:pt x="5703" y="5432"/>
                  </a:lnTo>
                  <a:lnTo>
                    <a:pt x="3687" y="4424"/>
                  </a:lnTo>
                  <a:lnTo>
                    <a:pt x="3687" y="2197"/>
                  </a:lnTo>
                  <a:lnTo>
                    <a:pt x="5703" y="1204"/>
                  </a:lnTo>
                  <a:close/>
                  <a:moveTo>
                    <a:pt x="6455" y="542"/>
                  </a:moveTo>
                  <a:cubicBezTo>
                    <a:pt x="6606" y="542"/>
                    <a:pt x="6711" y="647"/>
                    <a:pt x="6711" y="782"/>
                  </a:cubicBezTo>
                  <a:lnTo>
                    <a:pt x="6711" y="5823"/>
                  </a:lnTo>
                  <a:cubicBezTo>
                    <a:pt x="6696" y="5981"/>
                    <a:pt x="6576" y="6060"/>
                    <a:pt x="6455" y="6060"/>
                  </a:cubicBezTo>
                  <a:cubicBezTo>
                    <a:pt x="6335" y="6060"/>
                    <a:pt x="6215" y="5981"/>
                    <a:pt x="6200" y="5823"/>
                  </a:cubicBezTo>
                  <a:lnTo>
                    <a:pt x="6200" y="782"/>
                  </a:lnTo>
                  <a:cubicBezTo>
                    <a:pt x="6215" y="647"/>
                    <a:pt x="6320" y="542"/>
                    <a:pt x="6455" y="542"/>
                  </a:cubicBezTo>
                  <a:close/>
                  <a:moveTo>
                    <a:pt x="2604" y="4815"/>
                  </a:moveTo>
                  <a:lnTo>
                    <a:pt x="2604" y="6650"/>
                  </a:lnTo>
                  <a:cubicBezTo>
                    <a:pt x="2589" y="6869"/>
                    <a:pt x="2419" y="6978"/>
                    <a:pt x="2250" y="6978"/>
                  </a:cubicBezTo>
                  <a:cubicBezTo>
                    <a:pt x="2081" y="6978"/>
                    <a:pt x="1911" y="6869"/>
                    <a:pt x="1896" y="6650"/>
                  </a:cubicBezTo>
                  <a:lnTo>
                    <a:pt x="1896" y="4815"/>
                  </a:lnTo>
                  <a:close/>
                  <a:moveTo>
                    <a:pt x="6457" y="1"/>
                  </a:moveTo>
                  <a:cubicBezTo>
                    <a:pt x="6129" y="1"/>
                    <a:pt x="5801" y="197"/>
                    <a:pt x="5718" y="617"/>
                  </a:cubicBezTo>
                  <a:lnTo>
                    <a:pt x="3371" y="1791"/>
                  </a:lnTo>
                  <a:lnTo>
                    <a:pt x="1671" y="1791"/>
                  </a:lnTo>
                  <a:cubicBezTo>
                    <a:pt x="1642" y="1789"/>
                    <a:pt x="1614" y="1788"/>
                    <a:pt x="1585" y="1788"/>
                  </a:cubicBezTo>
                  <a:cubicBezTo>
                    <a:pt x="810" y="1788"/>
                    <a:pt x="164" y="2376"/>
                    <a:pt x="91" y="3160"/>
                  </a:cubicBezTo>
                  <a:cubicBezTo>
                    <a:pt x="1" y="3957"/>
                    <a:pt x="587" y="4694"/>
                    <a:pt x="1385" y="4785"/>
                  </a:cubicBezTo>
                  <a:lnTo>
                    <a:pt x="1385" y="6650"/>
                  </a:lnTo>
                  <a:cubicBezTo>
                    <a:pt x="1385" y="7117"/>
                    <a:pt x="1776" y="7508"/>
                    <a:pt x="2242" y="7508"/>
                  </a:cubicBezTo>
                  <a:cubicBezTo>
                    <a:pt x="2724" y="7508"/>
                    <a:pt x="3100" y="7117"/>
                    <a:pt x="3100" y="6650"/>
                  </a:cubicBezTo>
                  <a:lnTo>
                    <a:pt x="3100" y="4815"/>
                  </a:lnTo>
                  <a:lnTo>
                    <a:pt x="3371" y="4815"/>
                  </a:lnTo>
                  <a:lnTo>
                    <a:pt x="5718" y="5988"/>
                  </a:lnTo>
                  <a:cubicBezTo>
                    <a:pt x="5801" y="6408"/>
                    <a:pt x="6129" y="6605"/>
                    <a:pt x="6457" y="6605"/>
                  </a:cubicBezTo>
                  <a:cubicBezTo>
                    <a:pt x="6845" y="6605"/>
                    <a:pt x="7232" y="6329"/>
                    <a:pt x="7208" y="5823"/>
                  </a:cubicBezTo>
                  <a:lnTo>
                    <a:pt x="7208" y="782"/>
                  </a:lnTo>
                  <a:cubicBezTo>
                    <a:pt x="7232" y="277"/>
                    <a:pt x="6845" y="1"/>
                    <a:pt x="6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63"/>
            <p:cNvSpPr/>
            <p:nvPr/>
          </p:nvSpPr>
          <p:spPr>
            <a:xfrm>
              <a:off x="3450325" y="2692913"/>
              <a:ext cx="37650" cy="36225"/>
            </a:xfrm>
            <a:custGeom>
              <a:avLst/>
              <a:gdLst/>
              <a:ahLst/>
              <a:cxnLst/>
              <a:rect l="l" t="t" r="r" b="b"/>
              <a:pathLst>
                <a:path w="1506" h="1449" extrusionOk="0">
                  <a:moveTo>
                    <a:pt x="1219" y="0"/>
                  </a:moveTo>
                  <a:cubicBezTo>
                    <a:pt x="1155" y="0"/>
                    <a:pt x="1091" y="27"/>
                    <a:pt x="1039" y="79"/>
                  </a:cubicBezTo>
                  <a:lnTo>
                    <a:pt x="106" y="1012"/>
                  </a:lnTo>
                  <a:cubicBezTo>
                    <a:pt x="1" y="1118"/>
                    <a:pt x="1" y="1268"/>
                    <a:pt x="106" y="1373"/>
                  </a:cubicBezTo>
                  <a:cubicBezTo>
                    <a:pt x="151" y="1418"/>
                    <a:pt x="211" y="1449"/>
                    <a:pt x="286" y="1449"/>
                  </a:cubicBezTo>
                  <a:cubicBezTo>
                    <a:pt x="347" y="1449"/>
                    <a:pt x="422" y="1418"/>
                    <a:pt x="467" y="1373"/>
                  </a:cubicBezTo>
                  <a:lnTo>
                    <a:pt x="1415" y="425"/>
                  </a:lnTo>
                  <a:cubicBezTo>
                    <a:pt x="1505" y="335"/>
                    <a:pt x="1505" y="170"/>
                    <a:pt x="1415" y="79"/>
                  </a:cubicBezTo>
                  <a:lnTo>
                    <a:pt x="1400" y="79"/>
                  </a:lnTo>
                  <a:cubicBezTo>
                    <a:pt x="1347" y="27"/>
                    <a:pt x="1283" y="0"/>
                    <a:pt x="1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63"/>
            <p:cNvSpPr/>
            <p:nvPr/>
          </p:nvSpPr>
          <p:spPr>
            <a:xfrm>
              <a:off x="3449150" y="2789288"/>
              <a:ext cx="40225" cy="35775"/>
            </a:xfrm>
            <a:custGeom>
              <a:avLst/>
              <a:gdLst/>
              <a:ahLst/>
              <a:cxnLst/>
              <a:rect l="l" t="t" r="r" b="b"/>
              <a:pathLst>
                <a:path w="1609" h="1431" extrusionOk="0">
                  <a:moveTo>
                    <a:pt x="352" y="0"/>
                  </a:moveTo>
                  <a:cubicBezTo>
                    <a:pt x="160" y="0"/>
                    <a:pt x="0" y="234"/>
                    <a:pt x="153" y="422"/>
                  </a:cubicBezTo>
                  <a:lnTo>
                    <a:pt x="1086" y="1355"/>
                  </a:lnTo>
                  <a:cubicBezTo>
                    <a:pt x="1131" y="1400"/>
                    <a:pt x="1206" y="1430"/>
                    <a:pt x="1266" y="1430"/>
                  </a:cubicBezTo>
                  <a:cubicBezTo>
                    <a:pt x="1272" y="1431"/>
                    <a:pt x="1278" y="1431"/>
                    <a:pt x="1283" y="1431"/>
                  </a:cubicBezTo>
                  <a:cubicBezTo>
                    <a:pt x="1498" y="1431"/>
                    <a:pt x="1609" y="1156"/>
                    <a:pt x="1462" y="1009"/>
                  </a:cubicBezTo>
                  <a:lnTo>
                    <a:pt x="514" y="61"/>
                  </a:lnTo>
                  <a:cubicBezTo>
                    <a:pt x="461" y="18"/>
                    <a:pt x="405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63"/>
            <p:cNvSpPr/>
            <p:nvPr/>
          </p:nvSpPr>
          <p:spPr>
            <a:xfrm>
              <a:off x="3448825" y="2752438"/>
              <a:ext cx="40275" cy="12800"/>
            </a:xfrm>
            <a:custGeom>
              <a:avLst/>
              <a:gdLst/>
              <a:ahLst/>
              <a:cxnLst/>
              <a:rect l="l" t="t" r="r" b="b"/>
              <a:pathLst>
                <a:path w="1611" h="512" extrusionOk="0">
                  <a:moveTo>
                    <a:pt x="346" y="0"/>
                  </a:moveTo>
                  <a:cubicBezTo>
                    <a:pt x="0" y="0"/>
                    <a:pt x="0" y="512"/>
                    <a:pt x="346" y="512"/>
                  </a:cubicBezTo>
                  <a:lnTo>
                    <a:pt x="1279" y="512"/>
                  </a:lnTo>
                  <a:cubicBezTo>
                    <a:pt x="1610" y="512"/>
                    <a:pt x="1610" y="0"/>
                    <a:pt x="1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3D462A32-9367-FC5D-A3DB-E80F8E3FCCE8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3433232" y="2137502"/>
            <a:ext cx="2336400" cy="767100"/>
          </a:xfrm>
        </p:spPr>
        <p:txBody>
          <a:bodyPr/>
          <a:lstStyle/>
          <a:p>
            <a:r>
              <a:rPr lang="es-ES" dirty="0"/>
              <a:t>22%  - 6.590.241 m</a:t>
            </a:r>
            <a:r>
              <a:rPr lang="es-ES" baseline="30000" dirty="0"/>
              <a:t>3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E6FD21F-2BC5-9DD9-EFF8-06902918640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187833" y="2120660"/>
            <a:ext cx="2336400" cy="767100"/>
          </a:xfrm>
        </p:spPr>
        <p:txBody>
          <a:bodyPr/>
          <a:lstStyle/>
          <a:p>
            <a:r>
              <a:rPr lang="es-ES" dirty="0"/>
              <a:t>11% - 3.235.281 m</a:t>
            </a:r>
            <a:r>
              <a:rPr lang="es-ES" baseline="30000" dirty="0"/>
              <a:t>3</a:t>
            </a:r>
            <a:r>
              <a:rPr lang="es-ES" dirty="0"/>
              <a:t> 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4C46A20C-36BD-0A6A-95C8-A16D5F2025FF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691600" y="3838190"/>
            <a:ext cx="2336400" cy="767100"/>
          </a:xfrm>
        </p:spPr>
        <p:txBody>
          <a:bodyPr/>
          <a:lstStyle/>
          <a:p>
            <a:r>
              <a:rPr lang="es-ES" dirty="0"/>
              <a:t>6% - 721.535 m</a:t>
            </a:r>
            <a:r>
              <a:rPr lang="es-ES" baseline="30000" dirty="0"/>
              <a:t>3</a:t>
            </a:r>
            <a:endParaRPr lang="es-ES" dirty="0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3AD37D98-9EE8-84F6-7CFE-87982F155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325" y="2115725"/>
            <a:ext cx="2336400" cy="767100"/>
          </a:xfrm>
        </p:spPr>
        <p:txBody>
          <a:bodyPr/>
          <a:lstStyle/>
          <a:p>
            <a:r>
              <a:rPr lang="es-ES" dirty="0"/>
              <a:t>64% - 19.144.430 m</a:t>
            </a:r>
            <a:r>
              <a:rPr lang="es-ES" baseline="30000" dirty="0"/>
              <a:t>3</a:t>
            </a:r>
            <a:endParaRPr lang="es-ES" dirty="0"/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C2B1EB7A-2F6F-62F0-22B8-CD5E4414505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s-ES" dirty="0"/>
              <a:t>1% - 302.202 m</a:t>
            </a:r>
            <a:r>
              <a:rPr lang="es-ES" baseline="30000" dirty="0"/>
              <a:t>3</a:t>
            </a:r>
            <a:endParaRPr lang="es-ES" dirty="0"/>
          </a:p>
        </p:txBody>
      </p:sp>
      <p:sp>
        <p:nvSpPr>
          <p:cNvPr id="13" name="Subtítulo 12">
            <a:extLst>
              <a:ext uri="{FF2B5EF4-FFF2-40B4-BE49-F238E27FC236}">
                <a16:creationId xmlns:a16="http://schemas.microsoft.com/office/drawing/2014/main" id="{2921F491-E333-EEF1-97E8-2A244048A479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es-ES" dirty="0"/>
              <a:t>&lt; 0,3% - 84.891 m</a:t>
            </a:r>
            <a:r>
              <a:rPr lang="es-ES" baseline="30000" dirty="0"/>
              <a:t>3</a:t>
            </a:r>
            <a:endParaRPr lang="es-ES" dirty="0"/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E84B817B-DA09-EA5F-9A6E-A7840C397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4762"/>
            <a:ext cx="943897" cy="6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oogle Shape;11826;p84">
            <a:extLst>
              <a:ext uri="{FF2B5EF4-FFF2-40B4-BE49-F238E27FC236}">
                <a16:creationId xmlns:a16="http://schemas.microsoft.com/office/drawing/2014/main" id="{200B00A0-36F9-44AA-57D1-E56855CDEE25}"/>
              </a:ext>
            </a:extLst>
          </p:cNvPr>
          <p:cNvGrpSpPr/>
          <p:nvPr/>
        </p:nvGrpSpPr>
        <p:grpSpPr>
          <a:xfrm>
            <a:off x="6930128" y="1099555"/>
            <a:ext cx="596298" cy="535268"/>
            <a:chOff x="2497275" y="2744159"/>
            <a:chExt cx="370930" cy="370549"/>
          </a:xfrm>
        </p:grpSpPr>
        <p:sp>
          <p:nvSpPr>
            <p:cNvPr id="15" name="Google Shape;11827;p84">
              <a:extLst>
                <a:ext uri="{FF2B5EF4-FFF2-40B4-BE49-F238E27FC236}">
                  <a16:creationId xmlns:a16="http://schemas.microsoft.com/office/drawing/2014/main" id="{B48EB1DF-40F4-F8B9-4B9E-4B91F2C40345}"/>
                </a:ext>
              </a:extLst>
            </p:cNvPr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828;p84">
              <a:extLst>
                <a:ext uri="{FF2B5EF4-FFF2-40B4-BE49-F238E27FC236}">
                  <a16:creationId xmlns:a16="http://schemas.microsoft.com/office/drawing/2014/main" id="{20D7DBC7-A236-EFE9-4352-381A990DF2D4}"/>
                </a:ext>
              </a:extLst>
            </p:cNvPr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29;p84">
              <a:extLst>
                <a:ext uri="{FF2B5EF4-FFF2-40B4-BE49-F238E27FC236}">
                  <a16:creationId xmlns:a16="http://schemas.microsoft.com/office/drawing/2014/main" id="{58065392-B33C-1470-75CB-39E728A94805}"/>
                </a:ext>
              </a:extLst>
            </p:cNvPr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30;p84">
              <a:extLst>
                <a:ext uri="{FF2B5EF4-FFF2-40B4-BE49-F238E27FC236}">
                  <a16:creationId xmlns:a16="http://schemas.microsoft.com/office/drawing/2014/main" id="{633D82A7-B26E-0D43-0E5C-FFC8C5C825AD}"/>
                </a:ext>
              </a:extLst>
            </p:cNvPr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831;p84">
              <a:extLst>
                <a:ext uri="{FF2B5EF4-FFF2-40B4-BE49-F238E27FC236}">
                  <a16:creationId xmlns:a16="http://schemas.microsoft.com/office/drawing/2014/main" id="{ECFFE9B8-3519-184A-1967-B83CED064400}"/>
                </a:ext>
              </a:extLst>
            </p:cNvPr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832;p84">
              <a:extLst>
                <a:ext uri="{FF2B5EF4-FFF2-40B4-BE49-F238E27FC236}">
                  <a16:creationId xmlns:a16="http://schemas.microsoft.com/office/drawing/2014/main" id="{6E8BF159-A069-8826-2383-615A03A9B109}"/>
                </a:ext>
              </a:extLst>
            </p:cNvPr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5043;p89">
            <a:extLst>
              <a:ext uri="{FF2B5EF4-FFF2-40B4-BE49-F238E27FC236}">
                <a16:creationId xmlns:a16="http://schemas.microsoft.com/office/drawing/2014/main" id="{740BEA6B-52B2-FA38-81BA-86B167248E21}"/>
              </a:ext>
            </a:extLst>
          </p:cNvPr>
          <p:cNvGrpSpPr/>
          <p:nvPr/>
        </p:nvGrpSpPr>
        <p:grpSpPr>
          <a:xfrm>
            <a:off x="1707384" y="1122711"/>
            <a:ext cx="603828" cy="617215"/>
            <a:chOff x="2236525" y="3353202"/>
            <a:chExt cx="304832" cy="356512"/>
          </a:xfrm>
        </p:grpSpPr>
        <p:sp>
          <p:nvSpPr>
            <p:cNvPr id="24" name="Google Shape;15044;p89">
              <a:extLst>
                <a:ext uri="{FF2B5EF4-FFF2-40B4-BE49-F238E27FC236}">
                  <a16:creationId xmlns:a16="http://schemas.microsoft.com/office/drawing/2014/main" id="{91C9FCD3-688D-0889-B491-CF5D5BAAA958}"/>
                </a:ext>
              </a:extLst>
            </p:cNvPr>
            <p:cNvSpPr/>
            <p:nvPr/>
          </p:nvSpPr>
          <p:spPr>
            <a:xfrm>
              <a:off x="2236525" y="3353202"/>
              <a:ext cx="304832" cy="356512"/>
            </a:xfrm>
            <a:custGeom>
              <a:avLst/>
              <a:gdLst/>
              <a:ahLst/>
              <a:cxnLst/>
              <a:rect l="l" t="t" r="r" b="b"/>
              <a:pathLst>
                <a:path w="9526" h="11141" extrusionOk="0">
                  <a:moveTo>
                    <a:pt x="4239" y="413"/>
                  </a:moveTo>
                  <a:cubicBezTo>
                    <a:pt x="4525" y="616"/>
                    <a:pt x="5120" y="1128"/>
                    <a:pt x="5275" y="1675"/>
                  </a:cubicBezTo>
                  <a:cubicBezTo>
                    <a:pt x="5358" y="1997"/>
                    <a:pt x="5156" y="2342"/>
                    <a:pt x="4989" y="2533"/>
                  </a:cubicBezTo>
                  <a:cubicBezTo>
                    <a:pt x="4894" y="2116"/>
                    <a:pt x="4775" y="1699"/>
                    <a:pt x="4644" y="1282"/>
                  </a:cubicBezTo>
                  <a:cubicBezTo>
                    <a:pt x="4625" y="1209"/>
                    <a:pt x="4564" y="1163"/>
                    <a:pt x="4498" y="1163"/>
                  </a:cubicBezTo>
                  <a:cubicBezTo>
                    <a:pt x="4479" y="1163"/>
                    <a:pt x="4460" y="1167"/>
                    <a:pt x="4441" y="1175"/>
                  </a:cubicBezTo>
                  <a:cubicBezTo>
                    <a:pt x="4346" y="1199"/>
                    <a:pt x="4298" y="1294"/>
                    <a:pt x="4334" y="1378"/>
                  </a:cubicBezTo>
                  <a:cubicBezTo>
                    <a:pt x="4465" y="1782"/>
                    <a:pt x="4572" y="2211"/>
                    <a:pt x="4679" y="2628"/>
                  </a:cubicBezTo>
                  <a:cubicBezTo>
                    <a:pt x="4441" y="2568"/>
                    <a:pt x="4060" y="2366"/>
                    <a:pt x="3977" y="2021"/>
                  </a:cubicBezTo>
                  <a:cubicBezTo>
                    <a:pt x="3822" y="1473"/>
                    <a:pt x="4108" y="735"/>
                    <a:pt x="4239" y="413"/>
                  </a:cubicBezTo>
                  <a:close/>
                  <a:moveTo>
                    <a:pt x="2824" y="3117"/>
                  </a:moveTo>
                  <a:cubicBezTo>
                    <a:pt x="3186" y="3117"/>
                    <a:pt x="3616" y="3172"/>
                    <a:pt x="3929" y="3378"/>
                  </a:cubicBezTo>
                  <a:cubicBezTo>
                    <a:pt x="4203" y="3556"/>
                    <a:pt x="4298" y="3926"/>
                    <a:pt x="4298" y="4164"/>
                  </a:cubicBezTo>
                  <a:cubicBezTo>
                    <a:pt x="3810" y="3747"/>
                    <a:pt x="3382" y="3556"/>
                    <a:pt x="3346" y="3556"/>
                  </a:cubicBezTo>
                  <a:cubicBezTo>
                    <a:pt x="3324" y="3547"/>
                    <a:pt x="3301" y="3543"/>
                    <a:pt x="3279" y="3543"/>
                  </a:cubicBezTo>
                  <a:cubicBezTo>
                    <a:pt x="3218" y="3543"/>
                    <a:pt x="3161" y="3578"/>
                    <a:pt x="3143" y="3640"/>
                  </a:cubicBezTo>
                  <a:cubicBezTo>
                    <a:pt x="3096" y="3723"/>
                    <a:pt x="3143" y="3818"/>
                    <a:pt x="3215" y="3854"/>
                  </a:cubicBezTo>
                  <a:cubicBezTo>
                    <a:pt x="3215" y="3854"/>
                    <a:pt x="3667" y="4045"/>
                    <a:pt x="4144" y="4473"/>
                  </a:cubicBezTo>
                  <a:cubicBezTo>
                    <a:pt x="4011" y="4547"/>
                    <a:pt x="3795" y="4621"/>
                    <a:pt x="3580" y="4621"/>
                  </a:cubicBezTo>
                  <a:cubicBezTo>
                    <a:pt x="3448" y="4621"/>
                    <a:pt x="3316" y="4593"/>
                    <a:pt x="3203" y="4521"/>
                  </a:cubicBezTo>
                  <a:cubicBezTo>
                    <a:pt x="2715" y="4211"/>
                    <a:pt x="2417" y="3497"/>
                    <a:pt x="2310" y="3152"/>
                  </a:cubicBezTo>
                  <a:cubicBezTo>
                    <a:pt x="2438" y="3135"/>
                    <a:pt x="2620" y="3117"/>
                    <a:pt x="2824" y="3117"/>
                  </a:cubicBezTo>
                  <a:close/>
                  <a:moveTo>
                    <a:pt x="7192" y="3818"/>
                  </a:moveTo>
                  <a:cubicBezTo>
                    <a:pt x="7549" y="3818"/>
                    <a:pt x="7894" y="3878"/>
                    <a:pt x="8084" y="3937"/>
                  </a:cubicBezTo>
                  <a:cubicBezTo>
                    <a:pt x="7918" y="4259"/>
                    <a:pt x="7549" y="4938"/>
                    <a:pt x="7025" y="5176"/>
                  </a:cubicBezTo>
                  <a:cubicBezTo>
                    <a:pt x="6928" y="5224"/>
                    <a:pt x="6828" y="5241"/>
                    <a:pt x="6734" y="5241"/>
                  </a:cubicBezTo>
                  <a:cubicBezTo>
                    <a:pt x="6594" y="5241"/>
                    <a:pt x="6467" y="5204"/>
                    <a:pt x="6382" y="5176"/>
                  </a:cubicBezTo>
                  <a:cubicBezTo>
                    <a:pt x="6263" y="5128"/>
                    <a:pt x="6179" y="5092"/>
                    <a:pt x="6120" y="5033"/>
                  </a:cubicBezTo>
                  <a:cubicBezTo>
                    <a:pt x="6179" y="4985"/>
                    <a:pt x="6239" y="4938"/>
                    <a:pt x="6310" y="4890"/>
                  </a:cubicBezTo>
                  <a:cubicBezTo>
                    <a:pt x="6382" y="4854"/>
                    <a:pt x="6418" y="4747"/>
                    <a:pt x="6358" y="4676"/>
                  </a:cubicBezTo>
                  <a:cubicBezTo>
                    <a:pt x="6328" y="4624"/>
                    <a:pt x="6276" y="4595"/>
                    <a:pt x="6223" y="4595"/>
                  </a:cubicBezTo>
                  <a:cubicBezTo>
                    <a:pt x="6191" y="4595"/>
                    <a:pt x="6159" y="4606"/>
                    <a:pt x="6132" y="4628"/>
                  </a:cubicBezTo>
                  <a:cubicBezTo>
                    <a:pt x="6084" y="4652"/>
                    <a:pt x="6049" y="4688"/>
                    <a:pt x="5989" y="4735"/>
                  </a:cubicBezTo>
                  <a:cubicBezTo>
                    <a:pt x="6001" y="4473"/>
                    <a:pt x="6144" y="4104"/>
                    <a:pt x="6441" y="3961"/>
                  </a:cubicBezTo>
                  <a:cubicBezTo>
                    <a:pt x="6668" y="3854"/>
                    <a:pt x="6918" y="3818"/>
                    <a:pt x="7192" y="3818"/>
                  </a:cubicBezTo>
                  <a:close/>
                  <a:moveTo>
                    <a:pt x="2605" y="5627"/>
                  </a:moveTo>
                  <a:cubicBezTo>
                    <a:pt x="2832" y="5627"/>
                    <a:pt x="3055" y="5651"/>
                    <a:pt x="3262" y="5711"/>
                  </a:cubicBezTo>
                  <a:cubicBezTo>
                    <a:pt x="3703" y="5842"/>
                    <a:pt x="3977" y="6235"/>
                    <a:pt x="4096" y="6462"/>
                  </a:cubicBezTo>
                  <a:cubicBezTo>
                    <a:pt x="4203" y="6664"/>
                    <a:pt x="4274" y="6854"/>
                    <a:pt x="4286" y="7021"/>
                  </a:cubicBezTo>
                  <a:cubicBezTo>
                    <a:pt x="4215" y="6974"/>
                    <a:pt x="4155" y="6938"/>
                    <a:pt x="4084" y="6890"/>
                  </a:cubicBezTo>
                  <a:cubicBezTo>
                    <a:pt x="3667" y="6664"/>
                    <a:pt x="3155" y="6485"/>
                    <a:pt x="2548" y="6366"/>
                  </a:cubicBezTo>
                  <a:cubicBezTo>
                    <a:pt x="2540" y="6365"/>
                    <a:pt x="2532" y="6365"/>
                    <a:pt x="2524" y="6365"/>
                  </a:cubicBezTo>
                  <a:cubicBezTo>
                    <a:pt x="2439" y="6365"/>
                    <a:pt x="2368" y="6421"/>
                    <a:pt x="2358" y="6497"/>
                  </a:cubicBezTo>
                  <a:cubicBezTo>
                    <a:pt x="2322" y="6593"/>
                    <a:pt x="2381" y="6676"/>
                    <a:pt x="2477" y="6700"/>
                  </a:cubicBezTo>
                  <a:cubicBezTo>
                    <a:pt x="2977" y="6795"/>
                    <a:pt x="3703" y="6997"/>
                    <a:pt x="4227" y="7378"/>
                  </a:cubicBezTo>
                  <a:cubicBezTo>
                    <a:pt x="4144" y="7509"/>
                    <a:pt x="3941" y="7688"/>
                    <a:pt x="3691" y="7831"/>
                  </a:cubicBezTo>
                  <a:cubicBezTo>
                    <a:pt x="3524" y="7919"/>
                    <a:pt x="3248" y="8039"/>
                    <a:pt x="2938" y="8039"/>
                  </a:cubicBezTo>
                  <a:cubicBezTo>
                    <a:pt x="2827" y="8039"/>
                    <a:pt x="2712" y="8023"/>
                    <a:pt x="2596" y="7986"/>
                  </a:cubicBezTo>
                  <a:cubicBezTo>
                    <a:pt x="1596" y="7688"/>
                    <a:pt x="762" y="6545"/>
                    <a:pt x="476" y="6128"/>
                  </a:cubicBezTo>
                  <a:cubicBezTo>
                    <a:pt x="843" y="5978"/>
                    <a:pt x="1752" y="5627"/>
                    <a:pt x="2605" y="5627"/>
                  </a:cubicBezTo>
                  <a:close/>
                  <a:moveTo>
                    <a:pt x="7656" y="7009"/>
                  </a:moveTo>
                  <a:cubicBezTo>
                    <a:pt x="8251" y="7009"/>
                    <a:pt x="8811" y="7128"/>
                    <a:pt x="9097" y="7200"/>
                  </a:cubicBezTo>
                  <a:cubicBezTo>
                    <a:pt x="8930" y="7616"/>
                    <a:pt x="8323" y="8759"/>
                    <a:pt x="7477" y="9164"/>
                  </a:cubicBezTo>
                  <a:cubicBezTo>
                    <a:pt x="7322" y="9236"/>
                    <a:pt x="7156" y="9271"/>
                    <a:pt x="7001" y="9271"/>
                  </a:cubicBezTo>
                  <a:cubicBezTo>
                    <a:pt x="6537" y="9271"/>
                    <a:pt x="6072" y="9033"/>
                    <a:pt x="5894" y="8843"/>
                  </a:cubicBezTo>
                  <a:cubicBezTo>
                    <a:pt x="6465" y="8462"/>
                    <a:pt x="7239" y="8033"/>
                    <a:pt x="8108" y="7783"/>
                  </a:cubicBezTo>
                  <a:cubicBezTo>
                    <a:pt x="8204" y="7747"/>
                    <a:pt x="8251" y="7664"/>
                    <a:pt x="8215" y="7569"/>
                  </a:cubicBezTo>
                  <a:cubicBezTo>
                    <a:pt x="8197" y="7505"/>
                    <a:pt x="8136" y="7462"/>
                    <a:pt x="8071" y="7462"/>
                  </a:cubicBezTo>
                  <a:cubicBezTo>
                    <a:pt x="8052" y="7462"/>
                    <a:pt x="8032" y="7465"/>
                    <a:pt x="8013" y="7474"/>
                  </a:cubicBezTo>
                  <a:cubicBezTo>
                    <a:pt x="7132" y="7724"/>
                    <a:pt x="6358" y="8140"/>
                    <a:pt x="5775" y="8509"/>
                  </a:cubicBezTo>
                  <a:cubicBezTo>
                    <a:pt x="5787" y="8128"/>
                    <a:pt x="6013" y="7450"/>
                    <a:pt x="6525" y="7212"/>
                  </a:cubicBezTo>
                  <a:cubicBezTo>
                    <a:pt x="6858" y="7057"/>
                    <a:pt x="7263" y="7009"/>
                    <a:pt x="7656" y="7009"/>
                  </a:cubicBezTo>
                  <a:close/>
                  <a:moveTo>
                    <a:pt x="4166" y="1"/>
                  </a:moveTo>
                  <a:cubicBezTo>
                    <a:pt x="4147" y="1"/>
                    <a:pt x="4128" y="3"/>
                    <a:pt x="4108" y="8"/>
                  </a:cubicBezTo>
                  <a:cubicBezTo>
                    <a:pt x="4060" y="20"/>
                    <a:pt x="4036" y="56"/>
                    <a:pt x="4001" y="80"/>
                  </a:cubicBezTo>
                  <a:cubicBezTo>
                    <a:pt x="3977" y="127"/>
                    <a:pt x="3393" y="1247"/>
                    <a:pt x="3620" y="2092"/>
                  </a:cubicBezTo>
                  <a:cubicBezTo>
                    <a:pt x="3751" y="2628"/>
                    <a:pt x="4346" y="2925"/>
                    <a:pt x="4703" y="2961"/>
                  </a:cubicBezTo>
                  <a:cubicBezTo>
                    <a:pt x="4822" y="3592"/>
                    <a:pt x="4917" y="4247"/>
                    <a:pt x="4941" y="4902"/>
                  </a:cubicBezTo>
                  <a:cubicBezTo>
                    <a:pt x="4810" y="4723"/>
                    <a:pt x="4679" y="4568"/>
                    <a:pt x="4536" y="4426"/>
                  </a:cubicBezTo>
                  <a:cubicBezTo>
                    <a:pt x="4644" y="4092"/>
                    <a:pt x="4536" y="3402"/>
                    <a:pt x="4048" y="3092"/>
                  </a:cubicBezTo>
                  <a:cubicBezTo>
                    <a:pt x="3663" y="2851"/>
                    <a:pt x="3161" y="2790"/>
                    <a:pt x="2752" y="2790"/>
                  </a:cubicBezTo>
                  <a:cubicBezTo>
                    <a:pt x="2353" y="2790"/>
                    <a:pt x="2042" y="2848"/>
                    <a:pt x="2012" y="2854"/>
                  </a:cubicBezTo>
                  <a:cubicBezTo>
                    <a:pt x="1965" y="2866"/>
                    <a:pt x="1917" y="2878"/>
                    <a:pt x="1905" y="2925"/>
                  </a:cubicBezTo>
                  <a:cubicBezTo>
                    <a:pt x="1881" y="2973"/>
                    <a:pt x="1881" y="3021"/>
                    <a:pt x="1893" y="3056"/>
                  </a:cubicBezTo>
                  <a:cubicBezTo>
                    <a:pt x="1905" y="3104"/>
                    <a:pt x="2239" y="4307"/>
                    <a:pt x="2989" y="4783"/>
                  </a:cubicBezTo>
                  <a:cubicBezTo>
                    <a:pt x="3167" y="4890"/>
                    <a:pt x="3370" y="4938"/>
                    <a:pt x="3560" y="4938"/>
                  </a:cubicBezTo>
                  <a:cubicBezTo>
                    <a:pt x="3858" y="4938"/>
                    <a:pt x="4155" y="4830"/>
                    <a:pt x="4334" y="4699"/>
                  </a:cubicBezTo>
                  <a:cubicBezTo>
                    <a:pt x="4560" y="4938"/>
                    <a:pt x="4775" y="5235"/>
                    <a:pt x="4953" y="5592"/>
                  </a:cubicBezTo>
                  <a:cubicBezTo>
                    <a:pt x="4977" y="6259"/>
                    <a:pt x="4929" y="6926"/>
                    <a:pt x="4858" y="7605"/>
                  </a:cubicBezTo>
                  <a:cubicBezTo>
                    <a:pt x="4775" y="7486"/>
                    <a:pt x="4679" y="7378"/>
                    <a:pt x="4572" y="7271"/>
                  </a:cubicBezTo>
                  <a:cubicBezTo>
                    <a:pt x="4644" y="6747"/>
                    <a:pt x="4179" y="5664"/>
                    <a:pt x="3310" y="5402"/>
                  </a:cubicBezTo>
                  <a:cubicBezTo>
                    <a:pt x="3067" y="5331"/>
                    <a:pt x="2797" y="5294"/>
                    <a:pt x="2503" y="5294"/>
                  </a:cubicBezTo>
                  <a:cubicBezTo>
                    <a:pt x="2108" y="5294"/>
                    <a:pt x="1669" y="5361"/>
                    <a:pt x="1191" y="5497"/>
                  </a:cubicBezTo>
                  <a:cubicBezTo>
                    <a:pt x="584" y="5676"/>
                    <a:pt x="131" y="5890"/>
                    <a:pt x="107" y="5902"/>
                  </a:cubicBezTo>
                  <a:cubicBezTo>
                    <a:pt x="60" y="5914"/>
                    <a:pt x="36" y="5962"/>
                    <a:pt x="12" y="6009"/>
                  </a:cubicBezTo>
                  <a:cubicBezTo>
                    <a:pt x="0" y="6057"/>
                    <a:pt x="12" y="6092"/>
                    <a:pt x="36" y="6140"/>
                  </a:cubicBezTo>
                  <a:cubicBezTo>
                    <a:pt x="48" y="6152"/>
                    <a:pt x="298" y="6593"/>
                    <a:pt x="715" y="7069"/>
                  </a:cubicBezTo>
                  <a:cubicBezTo>
                    <a:pt x="1286" y="7724"/>
                    <a:pt x="1858" y="8140"/>
                    <a:pt x="2429" y="8295"/>
                  </a:cubicBezTo>
                  <a:cubicBezTo>
                    <a:pt x="2572" y="8343"/>
                    <a:pt x="2715" y="8355"/>
                    <a:pt x="2846" y="8355"/>
                  </a:cubicBezTo>
                  <a:cubicBezTo>
                    <a:pt x="3227" y="8355"/>
                    <a:pt x="3572" y="8212"/>
                    <a:pt x="3763" y="8105"/>
                  </a:cubicBezTo>
                  <a:cubicBezTo>
                    <a:pt x="4036" y="7962"/>
                    <a:pt x="4263" y="7783"/>
                    <a:pt x="4394" y="7581"/>
                  </a:cubicBezTo>
                  <a:cubicBezTo>
                    <a:pt x="4560" y="7759"/>
                    <a:pt x="4691" y="7962"/>
                    <a:pt x="4751" y="8200"/>
                  </a:cubicBezTo>
                  <a:cubicBezTo>
                    <a:pt x="4679" y="8652"/>
                    <a:pt x="4584" y="9093"/>
                    <a:pt x="4501" y="9462"/>
                  </a:cubicBezTo>
                  <a:cubicBezTo>
                    <a:pt x="4334" y="10164"/>
                    <a:pt x="4155" y="10676"/>
                    <a:pt x="4048" y="10915"/>
                  </a:cubicBezTo>
                  <a:cubicBezTo>
                    <a:pt x="4024" y="11010"/>
                    <a:pt x="4048" y="11093"/>
                    <a:pt x="4144" y="11129"/>
                  </a:cubicBezTo>
                  <a:cubicBezTo>
                    <a:pt x="4155" y="11141"/>
                    <a:pt x="4179" y="11141"/>
                    <a:pt x="4203" y="11141"/>
                  </a:cubicBezTo>
                  <a:cubicBezTo>
                    <a:pt x="4263" y="11141"/>
                    <a:pt x="4322" y="11093"/>
                    <a:pt x="4346" y="11034"/>
                  </a:cubicBezTo>
                  <a:cubicBezTo>
                    <a:pt x="4358" y="11010"/>
                    <a:pt x="4572" y="10474"/>
                    <a:pt x="4798" y="9569"/>
                  </a:cubicBezTo>
                  <a:cubicBezTo>
                    <a:pt x="4882" y="9474"/>
                    <a:pt x="5132" y="9248"/>
                    <a:pt x="5525" y="8986"/>
                  </a:cubicBezTo>
                  <a:cubicBezTo>
                    <a:pt x="5763" y="9271"/>
                    <a:pt x="6322" y="9569"/>
                    <a:pt x="6894" y="9569"/>
                  </a:cubicBezTo>
                  <a:cubicBezTo>
                    <a:pt x="7096" y="9569"/>
                    <a:pt x="7311" y="9521"/>
                    <a:pt x="7501" y="9426"/>
                  </a:cubicBezTo>
                  <a:cubicBezTo>
                    <a:pt x="8680" y="8879"/>
                    <a:pt x="9382" y="7188"/>
                    <a:pt x="9406" y="7105"/>
                  </a:cubicBezTo>
                  <a:cubicBezTo>
                    <a:pt x="9525" y="7093"/>
                    <a:pt x="9525" y="7057"/>
                    <a:pt x="9501" y="7009"/>
                  </a:cubicBezTo>
                  <a:cubicBezTo>
                    <a:pt x="9478" y="6962"/>
                    <a:pt x="9442" y="6938"/>
                    <a:pt x="9394" y="6914"/>
                  </a:cubicBezTo>
                  <a:cubicBezTo>
                    <a:pt x="9347" y="6898"/>
                    <a:pt x="8553" y="6656"/>
                    <a:pt x="7680" y="6656"/>
                  </a:cubicBezTo>
                  <a:cubicBezTo>
                    <a:pt x="7239" y="6656"/>
                    <a:pt x="6778" y="6718"/>
                    <a:pt x="6382" y="6902"/>
                  </a:cubicBezTo>
                  <a:cubicBezTo>
                    <a:pt x="5668" y="7247"/>
                    <a:pt x="5370" y="8200"/>
                    <a:pt x="5465" y="8700"/>
                  </a:cubicBezTo>
                  <a:cubicBezTo>
                    <a:pt x="5275" y="8843"/>
                    <a:pt x="5120" y="8962"/>
                    <a:pt x="4989" y="9057"/>
                  </a:cubicBezTo>
                  <a:cubicBezTo>
                    <a:pt x="5048" y="8783"/>
                    <a:pt x="5108" y="8450"/>
                    <a:pt x="5156" y="8105"/>
                  </a:cubicBezTo>
                  <a:cubicBezTo>
                    <a:pt x="5239" y="7486"/>
                    <a:pt x="5298" y="6854"/>
                    <a:pt x="5310" y="6235"/>
                  </a:cubicBezTo>
                  <a:cubicBezTo>
                    <a:pt x="5334" y="6164"/>
                    <a:pt x="5429" y="5700"/>
                    <a:pt x="5846" y="5247"/>
                  </a:cubicBezTo>
                  <a:cubicBezTo>
                    <a:pt x="5953" y="5342"/>
                    <a:pt x="6108" y="5414"/>
                    <a:pt x="6251" y="5473"/>
                  </a:cubicBezTo>
                  <a:cubicBezTo>
                    <a:pt x="6406" y="5533"/>
                    <a:pt x="6560" y="5569"/>
                    <a:pt x="6715" y="5569"/>
                  </a:cubicBezTo>
                  <a:cubicBezTo>
                    <a:pt x="6858" y="5569"/>
                    <a:pt x="7013" y="5533"/>
                    <a:pt x="7144" y="5473"/>
                  </a:cubicBezTo>
                  <a:cubicBezTo>
                    <a:pt x="7954" y="5104"/>
                    <a:pt x="8430" y="3937"/>
                    <a:pt x="8454" y="3902"/>
                  </a:cubicBezTo>
                  <a:cubicBezTo>
                    <a:pt x="8465" y="3854"/>
                    <a:pt x="8465" y="3806"/>
                    <a:pt x="8454" y="3759"/>
                  </a:cubicBezTo>
                  <a:cubicBezTo>
                    <a:pt x="8442" y="3723"/>
                    <a:pt x="8394" y="3687"/>
                    <a:pt x="8346" y="3676"/>
                  </a:cubicBezTo>
                  <a:cubicBezTo>
                    <a:pt x="8322" y="3660"/>
                    <a:pt x="7769" y="3489"/>
                    <a:pt x="7167" y="3489"/>
                  </a:cubicBezTo>
                  <a:cubicBezTo>
                    <a:pt x="6870" y="3489"/>
                    <a:pt x="6562" y="3530"/>
                    <a:pt x="6299" y="3652"/>
                  </a:cubicBezTo>
                  <a:cubicBezTo>
                    <a:pt x="5751" y="3914"/>
                    <a:pt x="5572" y="4640"/>
                    <a:pt x="5656" y="4985"/>
                  </a:cubicBezTo>
                  <a:cubicBezTo>
                    <a:pt x="5525" y="5116"/>
                    <a:pt x="5406" y="5259"/>
                    <a:pt x="5310" y="5402"/>
                  </a:cubicBezTo>
                  <a:cubicBezTo>
                    <a:pt x="5310" y="5259"/>
                    <a:pt x="5298" y="5128"/>
                    <a:pt x="5298" y="4997"/>
                  </a:cubicBezTo>
                  <a:cubicBezTo>
                    <a:pt x="5263" y="4283"/>
                    <a:pt x="5179" y="3568"/>
                    <a:pt x="5048" y="2878"/>
                  </a:cubicBezTo>
                  <a:cubicBezTo>
                    <a:pt x="5358" y="2675"/>
                    <a:pt x="5715" y="2128"/>
                    <a:pt x="5560" y="1592"/>
                  </a:cubicBezTo>
                  <a:cubicBezTo>
                    <a:pt x="5346" y="723"/>
                    <a:pt x="4286" y="56"/>
                    <a:pt x="4239" y="20"/>
                  </a:cubicBezTo>
                  <a:cubicBezTo>
                    <a:pt x="4218" y="6"/>
                    <a:pt x="4193" y="1"/>
                    <a:pt x="41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045;p89">
              <a:extLst>
                <a:ext uri="{FF2B5EF4-FFF2-40B4-BE49-F238E27FC236}">
                  <a16:creationId xmlns:a16="http://schemas.microsoft.com/office/drawing/2014/main" id="{D00FE6BF-10AE-D925-1E6F-EBA674376557}"/>
                </a:ext>
              </a:extLst>
            </p:cNvPr>
            <p:cNvSpPr/>
            <p:nvPr/>
          </p:nvSpPr>
          <p:spPr>
            <a:xfrm>
              <a:off x="2283373" y="3553106"/>
              <a:ext cx="16416" cy="11072"/>
            </a:xfrm>
            <a:custGeom>
              <a:avLst/>
              <a:gdLst/>
              <a:ahLst/>
              <a:cxnLst/>
              <a:rect l="l" t="t" r="r" b="b"/>
              <a:pathLst>
                <a:path w="513" h="346" extrusionOk="0">
                  <a:moveTo>
                    <a:pt x="179" y="0"/>
                  </a:moveTo>
                  <a:cubicBezTo>
                    <a:pt x="84" y="0"/>
                    <a:pt x="13" y="60"/>
                    <a:pt x="1" y="155"/>
                  </a:cubicBezTo>
                  <a:cubicBezTo>
                    <a:pt x="1" y="238"/>
                    <a:pt x="60" y="310"/>
                    <a:pt x="143" y="334"/>
                  </a:cubicBezTo>
                  <a:cubicBezTo>
                    <a:pt x="143" y="334"/>
                    <a:pt x="203" y="334"/>
                    <a:pt x="322" y="346"/>
                  </a:cubicBezTo>
                  <a:lnTo>
                    <a:pt x="334" y="346"/>
                  </a:lnTo>
                  <a:cubicBezTo>
                    <a:pt x="429" y="346"/>
                    <a:pt x="489" y="286"/>
                    <a:pt x="501" y="191"/>
                  </a:cubicBezTo>
                  <a:cubicBezTo>
                    <a:pt x="513" y="107"/>
                    <a:pt x="453" y="36"/>
                    <a:pt x="370" y="12"/>
                  </a:cubicBezTo>
                  <a:cubicBezTo>
                    <a:pt x="251" y="0"/>
                    <a:pt x="191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046;p89">
              <a:extLst>
                <a:ext uri="{FF2B5EF4-FFF2-40B4-BE49-F238E27FC236}">
                  <a16:creationId xmlns:a16="http://schemas.microsoft.com/office/drawing/2014/main" id="{A2A9822D-2315-508B-9359-5EB4CA79CE54}"/>
                </a:ext>
              </a:extLst>
            </p:cNvPr>
            <p:cNvSpPr/>
            <p:nvPr/>
          </p:nvSpPr>
          <p:spPr>
            <a:xfrm>
              <a:off x="2449485" y="3488658"/>
              <a:ext cx="17184" cy="12288"/>
            </a:xfrm>
            <a:custGeom>
              <a:avLst/>
              <a:gdLst/>
              <a:ahLst/>
              <a:cxnLst/>
              <a:rect l="l" t="t" r="r" b="b"/>
              <a:pathLst>
                <a:path w="537" h="384" extrusionOk="0">
                  <a:moveTo>
                    <a:pt x="348" y="0"/>
                  </a:moveTo>
                  <a:cubicBezTo>
                    <a:pt x="339" y="0"/>
                    <a:pt x="331" y="1"/>
                    <a:pt x="322" y="2"/>
                  </a:cubicBezTo>
                  <a:cubicBezTo>
                    <a:pt x="251" y="26"/>
                    <a:pt x="191" y="50"/>
                    <a:pt x="132" y="62"/>
                  </a:cubicBezTo>
                  <a:cubicBezTo>
                    <a:pt x="48" y="97"/>
                    <a:pt x="1" y="181"/>
                    <a:pt x="25" y="276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191" y="383"/>
                    <a:pt x="203" y="383"/>
                    <a:pt x="227" y="359"/>
                  </a:cubicBezTo>
                  <a:cubicBezTo>
                    <a:pt x="286" y="347"/>
                    <a:pt x="346" y="324"/>
                    <a:pt x="406" y="300"/>
                  </a:cubicBezTo>
                  <a:cubicBezTo>
                    <a:pt x="489" y="300"/>
                    <a:pt x="537" y="216"/>
                    <a:pt x="525" y="121"/>
                  </a:cubicBezTo>
                  <a:cubicBezTo>
                    <a:pt x="493" y="46"/>
                    <a:pt x="422" y="0"/>
                    <a:pt x="3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8" name="Google Shape;14816;p89">
            <a:extLst>
              <a:ext uri="{FF2B5EF4-FFF2-40B4-BE49-F238E27FC236}">
                <a16:creationId xmlns:a16="http://schemas.microsoft.com/office/drawing/2014/main" id="{FDC0F178-DC24-0236-7797-AB5432B3B3F8}"/>
              </a:ext>
            </a:extLst>
          </p:cNvPr>
          <p:cNvGrpSpPr/>
          <p:nvPr/>
        </p:nvGrpSpPr>
        <p:grpSpPr>
          <a:xfrm>
            <a:off x="7553357" y="2030994"/>
            <a:ext cx="131488" cy="86144"/>
            <a:chOff x="7553357" y="2030994"/>
            <a:chExt cx="131488" cy="86144"/>
          </a:xfrm>
        </p:grpSpPr>
        <p:sp>
          <p:nvSpPr>
            <p:cNvPr id="2689" name="Google Shape;14817;p89">
              <a:extLst>
                <a:ext uri="{FF2B5EF4-FFF2-40B4-BE49-F238E27FC236}">
                  <a16:creationId xmlns:a16="http://schemas.microsoft.com/office/drawing/2014/main" id="{38359018-1B1F-F867-3D2B-A589A16202EC}"/>
                </a:ext>
              </a:extLst>
            </p:cNvPr>
            <p:cNvSpPr/>
            <p:nvPr/>
          </p:nvSpPr>
          <p:spPr>
            <a:xfrm>
              <a:off x="7586125" y="2054258"/>
              <a:ext cx="65952" cy="62880"/>
            </a:xfrm>
            <a:custGeom>
              <a:avLst/>
              <a:gdLst/>
              <a:ahLst/>
              <a:cxnLst/>
              <a:rect l="l" t="t" r="r" b="b"/>
              <a:pathLst>
                <a:path w="2061" h="1965" extrusionOk="0">
                  <a:moveTo>
                    <a:pt x="1037" y="334"/>
                  </a:moveTo>
                  <a:cubicBezTo>
                    <a:pt x="1120" y="334"/>
                    <a:pt x="1299" y="405"/>
                    <a:pt x="1465" y="560"/>
                  </a:cubicBezTo>
                  <a:cubicBezTo>
                    <a:pt x="1596" y="679"/>
                    <a:pt x="1691" y="798"/>
                    <a:pt x="1715" y="917"/>
                  </a:cubicBezTo>
                  <a:cubicBezTo>
                    <a:pt x="1489" y="774"/>
                    <a:pt x="1215" y="691"/>
                    <a:pt x="1037" y="691"/>
                  </a:cubicBezTo>
                  <a:cubicBezTo>
                    <a:pt x="858" y="691"/>
                    <a:pt x="572" y="774"/>
                    <a:pt x="346" y="917"/>
                  </a:cubicBezTo>
                  <a:cubicBezTo>
                    <a:pt x="382" y="810"/>
                    <a:pt x="465" y="667"/>
                    <a:pt x="596" y="560"/>
                  </a:cubicBezTo>
                  <a:cubicBezTo>
                    <a:pt x="763" y="405"/>
                    <a:pt x="941" y="334"/>
                    <a:pt x="1037" y="334"/>
                  </a:cubicBezTo>
                  <a:close/>
                  <a:moveTo>
                    <a:pt x="1025" y="1012"/>
                  </a:moveTo>
                  <a:cubicBezTo>
                    <a:pt x="1191" y="1012"/>
                    <a:pt x="1477" y="1119"/>
                    <a:pt x="1620" y="1238"/>
                  </a:cubicBezTo>
                  <a:cubicBezTo>
                    <a:pt x="1596" y="1298"/>
                    <a:pt x="1537" y="1369"/>
                    <a:pt x="1465" y="1429"/>
                  </a:cubicBezTo>
                  <a:cubicBezTo>
                    <a:pt x="1299" y="1584"/>
                    <a:pt x="1120" y="1655"/>
                    <a:pt x="1037" y="1655"/>
                  </a:cubicBezTo>
                  <a:cubicBezTo>
                    <a:pt x="941" y="1655"/>
                    <a:pt x="763" y="1584"/>
                    <a:pt x="596" y="1429"/>
                  </a:cubicBezTo>
                  <a:cubicBezTo>
                    <a:pt x="525" y="1369"/>
                    <a:pt x="465" y="1310"/>
                    <a:pt x="418" y="1238"/>
                  </a:cubicBezTo>
                  <a:cubicBezTo>
                    <a:pt x="584" y="1119"/>
                    <a:pt x="870" y="1012"/>
                    <a:pt x="1025" y="1012"/>
                  </a:cubicBezTo>
                  <a:close/>
                  <a:moveTo>
                    <a:pt x="1037" y="0"/>
                  </a:moveTo>
                  <a:cubicBezTo>
                    <a:pt x="668" y="0"/>
                    <a:pt x="1" y="512"/>
                    <a:pt x="1" y="988"/>
                  </a:cubicBezTo>
                  <a:cubicBezTo>
                    <a:pt x="1" y="1465"/>
                    <a:pt x="668" y="1965"/>
                    <a:pt x="1037" y="1965"/>
                  </a:cubicBezTo>
                  <a:cubicBezTo>
                    <a:pt x="1394" y="1965"/>
                    <a:pt x="2061" y="1465"/>
                    <a:pt x="2061" y="988"/>
                  </a:cubicBezTo>
                  <a:cubicBezTo>
                    <a:pt x="2061" y="512"/>
                    <a:pt x="1394" y="0"/>
                    <a:pt x="1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14818;p89">
              <a:extLst>
                <a:ext uri="{FF2B5EF4-FFF2-40B4-BE49-F238E27FC236}">
                  <a16:creationId xmlns:a16="http://schemas.microsoft.com/office/drawing/2014/main" id="{89F31E26-72F1-74C0-4F89-ED7A4F05699C}"/>
                </a:ext>
              </a:extLst>
            </p:cNvPr>
            <p:cNvSpPr/>
            <p:nvPr/>
          </p:nvSpPr>
          <p:spPr>
            <a:xfrm>
              <a:off x="7553357" y="2030994"/>
              <a:ext cx="32416" cy="38144"/>
            </a:xfrm>
            <a:custGeom>
              <a:avLst/>
              <a:gdLst/>
              <a:ahLst/>
              <a:cxnLst/>
              <a:rect l="l" t="t" r="r" b="b"/>
              <a:pathLst>
                <a:path w="1013" h="1192" extrusionOk="0">
                  <a:moveTo>
                    <a:pt x="513" y="334"/>
                  </a:moveTo>
                  <a:cubicBezTo>
                    <a:pt x="608" y="334"/>
                    <a:pt x="691" y="418"/>
                    <a:pt x="691" y="513"/>
                  </a:cubicBezTo>
                  <a:lnTo>
                    <a:pt x="691" y="691"/>
                  </a:lnTo>
                  <a:cubicBezTo>
                    <a:pt x="691" y="787"/>
                    <a:pt x="596" y="870"/>
                    <a:pt x="513" y="870"/>
                  </a:cubicBezTo>
                  <a:cubicBezTo>
                    <a:pt x="406" y="870"/>
                    <a:pt x="334" y="775"/>
                    <a:pt x="334" y="691"/>
                  </a:cubicBezTo>
                  <a:lnTo>
                    <a:pt x="334" y="513"/>
                  </a:lnTo>
                  <a:cubicBezTo>
                    <a:pt x="334" y="406"/>
                    <a:pt x="418" y="334"/>
                    <a:pt x="513" y="334"/>
                  </a:cubicBezTo>
                  <a:close/>
                  <a:moveTo>
                    <a:pt x="513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680"/>
                  </a:lnTo>
                  <a:cubicBezTo>
                    <a:pt x="1" y="965"/>
                    <a:pt x="227" y="1192"/>
                    <a:pt x="513" y="1192"/>
                  </a:cubicBezTo>
                  <a:cubicBezTo>
                    <a:pt x="787" y="1192"/>
                    <a:pt x="1013" y="965"/>
                    <a:pt x="1013" y="680"/>
                  </a:cubicBezTo>
                  <a:lnTo>
                    <a:pt x="1013" y="501"/>
                  </a:lnTo>
                  <a:cubicBezTo>
                    <a:pt x="1013" y="239"/>
                    <a:pt x="775" y="1"/>
                    <a:pt x="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14819;p89">
              <a:extLst>
                <a:ext uri="{FF2B5EF4-FFF2-40B4-BE49-F238E27FC236}">
                  <a16:creationId xmlns:a16="http://schemas.microsoft.com/office/drawing/2014/main" id="{11D69AC8-A014-9ECD-7C8B-F9747C0E46B3}"/>
                </a:ext>
              </a:extLst>
            </p:cNvPr>
            <p:cNvSpPr/>
            <p:nvPr/>
          </p:nvSpPr>
          <p:spPr>
            <a:xfrm>
              <a:off x="7652429" y="2030994"/>
              <a:ext cx="32416" cy="38144"/>
            </a:xfrm>
            <a:custGeom>
              <a:avLst/>
              <a:gdLst/>
              <a:ahLst/>
              <a:cxnLst/>
              <a:rect l="l" t="t" r="r" b="b"/>
              <a:pathLst>
                <a:path w="1013" h="1192" extrusionOk="0">
                  <a:moveTo>
                    <a:pt x="524" y="334"/>
                  </a:moveTo>
                  <a:cubicBezTo>
                    <a:pt x="632" y="334"/>
                    <a:pt x="703" y="418"/>
                    <a:pt x="703" y="513"/>
                  </a:cubicBezTo>
                  <a:lnTo>
                    <a:pt x="703" y="691"/>
                  </a:lnTo>
                  <a:cubicBezTo>
                    <a:pt x="703" y="787"/>
                    <a:pt x="608" y="870"/>
                    <a:pt x="524" y="870"/>
                  </a:cubicBezTo>
                  <a:cubicBezTo>
                    <a:pt x="417" y="870"/>
                    <a:pt x="346" y="775"/>
                    <a:pt x="346" y="691"/>
                  </a:cubicBezTo>
                  <a:lnTo>
                    <a:pt x="346" y="513"/>
                  </a:lnTo>
                  <a:cubicBezTo>
                    <a:pt x="346" y="406"/>
                    <a:pt x="429" y="334"/>
                    <a:pt x="524" y="334"/>
                  </a:cubicBezTo>
                  <a:close/>
                  <a:moveTo>
                    <a:pt x="512" y="1"/>
                  </a:moveTo>
                  <a:cubicBezTo>
                    <a:pt x="227" y="1"/>
                    <a:pt x="0" y="227"/>
                    <a:pt x="0" y="501"/>
                  </a:cubicBezTo>
                  <a:lnTo>
                    <a:pt x="0" y="680"/>
                  </a:lnTo>
                  <a:cubicBezTo>
                    <a:pt x="0" y="965"/>
                    <a:pt x="227" y="1192"/>
                    <a:pt x="512" y="1192"/>
                  </a:cubicBezTo>
                  <a:cubicBezTo>
                    <a:pt x="786" y="1192"/>
                    <a:pt x="1013" y="965"/>
                    <a:pt x="1013" y="680"/>
                  </a:cubicBezTo>
                  <a:lnTo>
                    <a:pt x="1013" y="501"/>
                  </a:lnTo>
                  <a:cubicBezTo>
                    <a:pt x="1013" y="239"/>
                    <a:pt x="786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3" name="Google Shape;15003;p89">
            <a:extLst>
              <a:ext uri="{FF2B5EF4-FFF2-40B4-BE49-F238E27FC236}">
                <a16:creationId xmlns:a16="http://schemas.microsoft.com/office/drawing/2014/main" id="{2549766B-922F-A784-5A91-0F36008347C6}"/>
              </a:ext>
            </a:extLst>
          </p:cNvPr>
          <p:cNvGrpSpPr/>
          <p:nvPr/>
        </p:nvGrpSpPr>
        <p:grpSpPr>
          <a:xfrm>
            <a:off x="1675988" y="2882825"/>
            <a:ext cx="487278" cy="467100"/>
            <a:chOff x="7995341" y="1506738"/>
            <a:chExt cx="347872" cy="334944"/>
          </a:xfrm>
        </p:grpSpPr>
        <p:sp>
          <p:nvSpPr>
            <p:cNvPr id="2694" name="Google Shape;15004;p89">
              <a:extLst>
                <a:ext uri="{FF2B5EF4-FFF2-40B4-BE49-F238E27FC236}">
                  <a16:creationId xmlns:a16="http://schemas.microsoft.com/office/drawing/2014/main" id="{776ED1B4-637E-E5C6-E9CA-5C0A141D7CB7}"/>
                </a:ext>
              </a:extLst>
            </p:cNvPr>
            <p:cNvSpPr/>
            <p:nvPr/>
          </p:nvSpPr>
          <p:spPr>
            <a:xfrm>
              <a:off x="8129837" y="1722674"/>
              <a:ext cx="33536" cy="35936"/>
            </a:xfrm>
            <a:custGeom>
              <a:avLst/>
              <a:gdLst/>
              <a:ahLst/>
              <a:cxnLst/>
              <a:rect l="l" t="t" r="r" b="b"/>
              <a:pathLst>
                <a:path w="1048" h="1123" extrusionOk="0">
                  <a:moveTo>
                    <a:pt x="572" y="301"/>
                  </a:moveTo>
                  <a:cubicBezTo>
                    <a:pt x="595" y="301"/>
                    <a:pt x="619" y="301"/>
                    <a:pt x="631" y="325"/>
                  </a:cubicBezTo>
                  <a:cubicBezTo>
                    <a:pt x="679" y="349"/>
                    <a:pt x="714" y="409"/>
                    <a:pt x="714" y="444"/>
                  </a:cubicBezTo>
                  <a:cubicBezTo>
                    <a:pt x="738" y="516"/>
                    <a:pt x="726" y="587"/>
                    <a:pt x="679" y="647"/>
                  </a:cubicBezTo>
                  <a:cubicBezTo>
                    <a:pt x="620" y="745"/>
                    <a:pt x="528" y="811"/>
                    <a:pt x="445" y="811"/>
                  </a:cubicBezTo>
                  <a:cubicBezTo>
                    <a:pt x="427" y="811"/>
                    <a:pt x="410" y="808"/>
                    <a:pt x="393" y="801"/>
                  </a:cubicBezTo>
                  <a:cubicBezTo>
                    <a:pt x="357" y="766"/>
                    <a:pt x="321" y="706"/>
                    <a:pt x="321" y="682"/>
                  </a:cubicBezTo>
                  <a:cubicBezTo>
                    <a:pt x="310" y="623"/>
                    <a:pt x="321" y="540"/>
                    <a:pt x="357" y="468"/>
                  </a:cubicBezTo>
                  <a:cubicBezTo>
                    <a:pt x="381" y="409"/>
                    <a:pt x="441" y="349"/>
                    <a:pt x="500" y="325"/>
                  </a:cubicBezTo>
                  <a:cubicBezTo>
                    <a:pt x="512" y="325"/>
                    <a:pt x="548" y="301"/>
                    <a:pt x="572" y="301"/>
                  </a:cubicBezTo>
                  <a:close/>
                  <a:moveTo>
                    <a:pt x="584" y="0"/>
                  </a:moveTo>
                  <a:cubicBezTo>
                    <a:pt x="522" y="0"/>
                    <a:pt x="457" y="13"/>
                    <a:pt x="393" y="39"/>
                  </a:cubicBezTo>
                  <a:cubicBezTo>
                    <a:pt x="262" y="99"/>
                    <a:pt x="155" y="182"/>
                    <a:pt x="83" y="313"/>
                  </a:cubicBezTo>
                  <a:cubicBezTo>
                    <a:pt x="12" y="456"/>
                    <a:pt x="0" y="599"/>
                    <a:pt x="12" y="730"/>
                  </a:cubicBezTo>
                  <a:cubicBezTo>
                    <a:pt x="36" y="885"/>
                    <a:pt x="131" y="1004"/>
                    <a:pt x="250" y="1063"/>
                  </a:cubicBezTo>
                  <a:cubicBezTo>
                    <a:pt x="310" y="1087"/>
                    <a:pt x="381" y="1123"/>
                    <a:pt x="452" y="1123"/>
                  </a:cubicBezTo>
                  <a:cubicBezTo>
                    <a:pt x="655" y="1123"/>
                    <a:pt x="857" y="1004"/>
                    <a:pt x="964" y="790"/>
                  </a:cubicBezTo>
                  <a:cubicBezTo>
                    <a:pt x="1036" y="659"/>
                    <a:pt x="1048" y="516"/>
                    <a:pt x="1036" y="385"/>
                  </a:cubicBezTo>
                  <a:cubicBezTo>
                    <a:pt x="1012" y="230"/>
                    <a:pt x="917" y="111"/>
                    <a:pt x="798" y="51"/>
                  </a:cubicBezTo>
                  <a:cubicBezTo>
                    <a:pt x="732" y="19"/>
                    <a:pt x="660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15005;p89">
              <a:extLst>
                <a:ext uri="{FF2B5EF4-FFF2-40B4-BE49-F238E27FC236}">
                  <a16:creationId xmlns:a16="http://schemas.microsoft.com/office/drawing/2014/main" id="{69910ED7-D6CF-A33A-E026-34D0C0A675CA}"/>
                </a:ext>
              </a:extLst>
            </p:cNvPr>
            <p:cNvSpPr/>
            <p:nvPr/>
          </p:nvSpPr>
          <p:spPr>
            <a:xfrm>
              <a:off x="8172877" y="1722610"/>
              <a:ext cx="35840" cy="36000"/>
            </a:xfrm>
            <a:custGeom>
              <a:avLst/>
              <a:gdLst/>
              <a:ahLst/>
              <a:cxnLst/>
              <a:rect l="l" t="t" r="r" b="b"/>
              <a:pathLst>
                <a:path w="1120" h="1125" extrusionOk="0">
                  <a:moveTo>
                    <a:pt x="530" y="323"/>
                  </a:moveTo>
                  <a:cubicBezTo>
                    <a:pt x="610" y="323"/>
                    <a:pt x="705" y="381"/>
                    <a:pt x="751" y="482"/>
                  </a:cubicBezTo>
                  <a:cubicBezTo>
                    <a:pt x="774" y="542"/>
                    <a:pt x="798" y="625"/>
                    <a:pt x="774" y="684"/>
                  </a:cubicBezTo>
                  <a:cubicBezTo>
                    <a:pt x="774" y="708"/>
                    <a:pt x="751" y="768"/>
                    <a:pt x="703" y="803"/>
                  </a:cubicBezTo>
                  <a:cubicBezTo>
                    <a:pt x="687" y="810"/>
                    <a:pt x="669" y="814"/>
                    <a:pt x="649" y="814"/>
                  </a:cubicBezTo>
                  <a:cubicBezTo>
                    <a:pt x="568" y="814"/>
                    <a:pt x="465" y="754"/>
                    <a:pt x="417" y="649"/>
                  </a:cubicBezTo>
                  <a:cubicBezTo>
                    <a:pt x="346" y="530"/>
                    <a:pt x="381" y="387"/>
                    <a:pt x="465" y="339"/>
                  </a:cubicBezTo>
                  <a:cubicBezTo>
                    <a:pt x="484" y="328"/>
                    <a:pt x="506" y="323"/>
                    <a:pt x="530" y="323"/>
                  </a:cubicBezTo>
                  <a:close/>
                  <a:moveTo>
                    <a:pt x="532" y="0"/>
                  </a:moveTo>
                  <a:cubicBezTo>
                    <a:pt x="459" y="0"/>
                    <a:pt x="387" y="17"/>
                    <a:pt x="322" y="53"/>
                  </a:cubicBezTo>
                  <a:cubicBezTo>
                    <a:pt x="84" y="184"/>
                    <a:pt x="0" y="518"/>
                    <a:pt x="155" y="803"/>
                  </a:cubicBezTo>
                  <a:cubicBezTo>
                    <a:pt x="262" y="1006"/>
                    <a:pt x="465" y="1125"/>
                    <a:pt x="655" y="1125"/>
                  </a:cubicBezTo>
                  <a:cubicBezTo>
                    <a:pt x="739" y="1125"/>
                    <a:pt x="810" y="1113"/>
                    <a:pt x="870" y="1065"/>
                  </a:cubicBezTo>
                  <a:cubicBezTo>
                    <a:pt x="989" y="1006"/>
                    <a:pt x="1072" y="875"/>
                    <a:pt x="1108" y="744"/>
                  </a:cubicBezTo>
                  <a:cubicBezTo>
                    <a:pt x="1120" y="601"/>
                    <a:pt x="1096" y="458"/>
                    <a:pt x="1036" y="327"/>
                  </a:cubicBezTo>
                  <a:cubicBezTo>
                    <a:pt x="924" y="120"/>
                    <a:pt x="724" y="0"/>
                    <a:pt x="5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6" name="Google Shape;15006;p89">
              <a:extLst>
                <a:ext uri="{FF2B5EF4-FFF2-40B4-BE49-F238E27FC236}">
                  <a16:creationId xmlns:a16="http://schemas.microsoft.com/office/drawing/2014/main" id="{9152E7B4-6584-3EFE-E646-F9D96716618B}"/>
                </a:ext>
              </a:extLst>
            </p:cNvPr>
            <p:cNvSpPr/>
            <p:nvPr/>
          </p:nvSpPr>
          <p:spPr>
            <a:xfrm>
              <a:off x="7995341" y="1506738"/>
              <a:ext cx="347872" cy="334944"/>
            </a:xfrm>
            <a:custGeom>
              <a:avLst/>
              <a:gdLst/>
              <a:ahLst/>
              <a:cxnLst/>
              <a:rect l="l" t="t" r="r" b="b"/>
              <a:pathLst>
                <a:path w="10871" h="10467" extrusionOk="0">
                  <a:moveTo>
                    <a:pt x="1548" y="489"/>
                  </a:moveTo>
                  <a:cubicBezTo>
                    <a:pt x="2500" y="799"/>
                    <a:pt x="3262" y="1477"/>
                    <a:pt x="3620" y="1834"/>
                  </a:cubicBezTo>
                  <a:cubicBezTo>
                    <a:pt x="3453" y="1930"/>
                    <a:pt x="3286" y="2037"/>
                    <a:pt x="3143" y="2156"/>
                  </a:cubicBezTo>
                  <a:cubicBezTo>
                    <a:pt x="2870" y="1537"/>
                    <a:pt x="2429" y="1025"/>
                    <a:pt x="1822" y="644"/>
                  </a:cubicBezTo>
                  <a:cubicBezTo>
                    <a:pt x="1727" y="584"/>
                    <a:pt x="1643" y="537"/>
                    <a:pt x="1548" y="489"/>
                  </a:cubicBezTo>
                  <a:close/>
                  <a:moveTo>
                    <a:pt x="333" y="382"/>
                  </a:moveTo>
                  <a:lnTo>
                    <a:pt x="333" y="382"/>
                  </a:lnTo>
                  <a:cubicBezTo>
                    <a:pt x="905" y="501"/>
                    <a:pt x="2310" y="942"/>
                    <a:pt x="2893" y="2382"/>
                  </a:cubicBezTo>
                  <a:cubicBezTo>
                    <a:pt x="2679" y="2573"/>
                    <a:pt x="2489" y="2787"/>
                    <a:pt x="2298" y="3025"/>
                  </a:cubicBezTo>
                  <a:cubicBezTo>
                    <a:pt x="2203" y="3144"/>
                    <a:pt x="2119" y="3263"/>
                    <a:pt x="2024" y="3394"/>
                  </a:cubicBezTo>
                  <a:cubicBezTo>
                    <a:pt x="667" y="2977"/>
                    <a:pt x="393" y="1025"/>
                    <a:pt x="333" y="382"/>
                  </a:cubicBezTo>
                  <a:close/>
                  <a:moveTo>
                    <a:pt x="10525" y="382"/>
                  </a:moveTo>
                  <a:lnTo>
                    <a:pt x="10525" y="382"/>
                  </a:lnTo>
                  <a:cubicBezTo>
                    <a:pt x="10466" y="1025"/>
                    <a:pt x="10180" y="2977"/>
                    <a:pt x="8823" y="3394"/>
                  </a:cubicBezTo>
                  <a:cubicBezTo>
                    <a:pt x="8739" y="3263"/>
                    <a:pt x="8644" y="3144"/>
                    <a:pt x="8561" y="3025"/>
                  </a:cubicBezTo>
                  <a:cubicBezTo>
                    <a:pt x="8382" y="2787"/>
                    <a:pt x="8168" y="2573"/>
                    <a:pt x="7965" y="2382"/>
                  </a:cubicBezTo>
                  <a:cubicBezTo>
                    <a:pt x="8013" y="2275"/>
                    <a:pt x="8049" y="2168"/>
                    <a:pt x="8108" y="2073"/>
                  </a:cubicBezTo>
                  <a:cubicBezTo>
                    <a:pt x="8156" y="1989"/>
                    <a:pt x="8132" y="1894"/>
                    <a:pt x="8049" y="1846"/>
                  </a:cubicBezTo>
                  <a:cubicBezTo>
                    <a:pt x="8024" y="1830"/>
                    <a:pt x="7996" y="1822"/>
                    <a:pt x="7967" y="1822"/>
                  </a:cubicBezTo>
                  <a:cubicBezTo>
                    <a:pt x="7912" y="1822"/>
                    <a:pt x="7858" y="1851"/>
                    <a:pt x="7834" y="1906"/>
                  </a:cubicBezTo>
                  <a:cubicBezTo>
                    <a:pt x="7787" y="1989"/>
                    <a:pt x="7739" y="2073"/>
                    <a:pt x="7715" y="2156"/>
                  </a:cubicBezTo>
                  <a:cubicBezTo>
                    <a:pt x="7561" y="2037"/>
                    <a:pt x="7394" y="1918"/>
                    <a:pt x="7239" y="1823"/>
                  </a:cubicBezTo>
                  <a:cubicBezTo>
                    <a:pt x="7596" y="1477"/>
                    <a:pt x="8346" y="799"/>
                    <a:pt x="9299" y="489"/>
                  </a:cubicBezTo>
                  <a:lnTo>
                    <a:pt x="9299" y="489"/>
                  </a:lnTo>
                  <a:cubicBezTo>
                    <a:pt x="8942" y="680"/>
                    <a:pt x="8573" y="930"/>
                    <a:pt x="8263" y="1311"/>
                  </a:cubicBezTo>
                  <a:cubicBezTo>
                    <a:pt x="8204" y="1370"/>
                    <a:pt x="8215" y="1477"/>
                    <a:pt x="8275" y="1525"/>
                  </a:cubicBezTo>
                  <a:cubicBezTo>
                    <a:pt x="8311" y="1561"/>
                    <a:pt x="8346" y="1573"/>
                    <a:pt x="8382" y="1573"/>
                  </a:cubicBezTo>
                  <a:cubicBezTo>
                    <a:pt x="8430" y="1573"/>
                    <a:pt x="8465" y="1561"/>
                    <a:pt x="8501" y="1513"/>
                  </a:cubicBezTo>
                  <a:cubicBezTo>
                    <a:pt x="9168" y="763"/>
                    <a:pt x="10073" y="477"/>
                    <a:pt x="10525" y="382"/>
                  </a:cubicBezTo>
                  <a:close/>
                  <a:moveTo>
                    <a:pt x="5429" y="1608"/>
                  </a:moveTo>
                  <a:cubicBezTo>
                    <a:pt x="5965" y="1608"/>
                    <a:pt x="6501" y="1751"/>
                    <a:pt x="7013" y="2049"/>
                  </a:cubicBezTo>
                  <a:cubicBezTo>
                    <a:pt x="7489" y="2335"/>
                    <a:pt x="7930" y="2716"/>
                    <a:pt x="8323" y="3216"/>
                  </a:cubicBezTo>
                  <a:cubicBezTo>
                    <a:pt x="9061" y="4180"/>
                    <a:pt x="9525" y="5430"/>
                    <a:pt x="9525" y="6561"/>
                  </a:cubicBezTo>
                  <a:cubicBezTo>
                    <a:pt x="9525" y="8538"/>
                    <a:pt x="7692" y="10145"/>
                    <a:pt x="5429" y="10145"/>
                  </a:cubicBezTo>
                  <a:cubicBezTo>
                    <a:pt x="3167" y="10145"/>
                    <a:pt x="1346" y="8538"/>
                    <a:pt x="1346" y="6561"/>
                  </a:cubicBezTo>
                  <a:cubicBezTo>
                    <a:pt x="1346" y="5430"/>
                    <a:pt x="1786" y="4180"/>
                    <a:pt x="2548" y="3216"/>
                  </a:cubicBezTo>
                  <a:cubicBezTo>
                    <a:pt x="2929" y="2716"/>
                    <a:pt x="3381" y="2335"/>
                    <a:pt x="3858" y="2049"/>
                  </a:cubicBezTo>
                  <a:cubicBezTo>
                    <a:pt x="4358" y="1751"/>
                    <a:pt x="4894" y="1608"/>
                    <a:pt x="5429" y="1608"/>
                  </a:cubicBezTo>
                  <a:close/>
                  <a:moveTo>
                    <a:pt x="535" y="1"/>
                  </a:moveTo>
                  <a:cubicBezTo>
                    <a:pt x="400" y="1"/>
                    <a:pt x="266" y="9"/>
                    <a:pt x="131" y="25"/>
                  </a:cubicBezTo>
                  <a:cubicBezTo>
                    <a:pt x="60" y="49"/>
                    <a:pt x="0" y="108"/>
                    <a:pt x="0" y="191"/>
                  </a:cubicBezTo>
                  <a:cubicBezTo>
                    <a:pt x="0" y="227"/>
                    <a:pt x="24" y="953"/>
                    <a:pt x="286" y="1751"/>
                  </a:cubicBezTo>
                  <a:cubicBezTo>
                    <a:pt x="595" y="2751"/>
                    <a:pt x="1143" y="3406"/>
                    <a:pt x="1857" y="3656"/>
                  </a:cubicBezTo>
                  <a:cubicBezTo>
                    <a:pt x="1322" y="4549"/>
                    <a:pt x="1024" y="5597"/>
                    <a:pt x="1024" y="6561"/>
                  </a:cubicBezTo>
                  <a:cubicBezTo>
                    <a:pt x="1024" y="7609"/>
                    <a:pt x="1488" y="8585"/>
                    <a:pt x="2322" y="9335"/>
                  </a:cubicBezTo>
                  <a:cubicBezTo>
                    <a:pt x="3155" y="10062"/>
                    <a:pt x="4251" y="10466"/>
                    <a:pt x="5429" y="10466"/>
                  </a:cubicBezTo>
                  <a:cubicBezTo>
                    <a:pt x="6608" y="10466"/>
                    <a:pt x="7715" y="10062"/>
                    <a:pt x="8549" y="9335"/>
                  </a:cubicBezTo>
                  <a:cubicBezTo>
                    <a:pt x="9382" y="8585"/>
                    <a:pt x="9835" y="7609"/>
                    <a:pt x="9835" y="6561"/>
                  </a:cubicBezTo>
                  <a:cubicBezTo>
                    <a:pt x="9835" y="5609"/>
                    <a:pt x="9525" y="4573"/>
                    <a:pt x="9001" y="3656"/>
                  </a:cubicBezTo>
                  <a:cubicBezTo>
                    <a:pt x="9716" y="3418"/>
                    <a:pt x="10251" y="2751"/>
                    <a:pt x="10585" y="1751"/>
                  </a:cubicBezTo>
                  <a:cubicBezTo>
                    <a:pt x="10835" y="953"/>
                    <a:pt x="10871" y="227"/>
                    <a:pt x="10871" y="191"/>
                  </a:cubicBezTo>
                  <a:cubicBezTo>
                    <a:pt x="10871" y="120"/>
                    <a:pt x="10811" y="49"/>
                    <a:pt x="10728" y="25"/>
                  </a:cubicBezTo>
                  <a:cubicBezTo>
                    <a:pt x="10595" y="9"/>
                    <a:pt x="10462" y="1"/>
                    <a:pt x="10328" y="1"/>
                  </a:cubicBezTo>
                  <a:cubicBezTo>
                    <a:pt x="9657" y="1"/>
                    <a:pt x="8970" y="201"/>
                    <a:pt x="8275" y="608"/>
                  </a:cubicBezTo>
                  <a:cubicBezTo>
                    <a:pt x="7668" y="965"/>
                    <a:pt x="7203" y="1394"/>
                    <a:pt x="6953" y="1668"/>
                  </a:cubicBezTo>
                  <a:cubicBezTo>
                    <a:pt x="6465" y="1418"/>
                    <a:pt x="5941" y="1299"/>
                    <a:pt x="5429" y="1299"/>
                  </a:cubicBezTo>
                  <a:cubicBezTo>
                    <a:pt x="4917" y="1299"/>
                    <a:pt x="4405" y="1418"/>
                    <a:pt x="3917" y="1668"/>
                  </a:cubicBezTo>
                  <a:cubicBezTo>
                    <a:pt x="3655" y="1394"/>
                    <a:pt x="3203" y="965"/>
                    <a:pt x="2584" y="608"/>
                  </a:cubicBezTo>
                  <a:cubicBezTo>
                    <a:pt x="1899" y="201"/>
                    <a:pt x="1214" y="1"/>
                    <a:pt x="5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15007;p89">
              <a:extLst>
                <a:ext uri="{FF2B5EF4-FFF2-40B4-BE49-F238E27FC236}">
                  <a16:creationId xmlns:a16="http://schemas.microsoft.com/office/drawing/2014/main" id="{6DA9FF9B-40C7-4A57-96CE-2737E737581B}"/>
                </a:ext>
              </a:extLst>
            </p:cNvPr>
            <p:cNvSpPr/>
            <p:nvPr/>
          </p:nvSpPr>
          <p:spPr>
            <a:xfrm>
              <a:off x="8103149" y="1685426"/>
              <a:ext cx="132256" cy="123104"/>
            </a:xfrm>
            <a:custGeom>
              <a:avLst/>
              <a:gdLst/>
              <a:ahLst/>
              <a:cxnLst/>
              <a:rect l="l" t="t" r="r" b="b"/>
              <a:pathLst>
                <a:path w="4133" h="3847" extrusionOk="0">
                  <a:moveTo>
                    <a:pt x="2037" y="311"/>
                  </a:moveTo>
                  <a:cubicBezTo>
                    <a:pt x="2513" y="311"/>
                    <a:pt x="2953" y="489"/>
                    <a:pt x="3275" y="799"/>
                  </a:cubicBezTo>
                  <a:cubicBezTo>
                    <a:pt x="3596" y="1108"/>
                    <a:pt x="3775" y="1561"/>
                    <a:pt x="3775" y="2049"/>
                  </a:cubicBezTo>
                  <a:cubicBezTo>
                    <a:pt x="3811" y="2263"/>
                    <a:pt x="3763" y="2406"/>
                    <a:pt x="3644" y="2513"/>
                  </a:cubicBezTo>
                  <a:cubicBezTo>
                    <a:pt x="3496" y="2654"/>
                    <a:pt x="3235" y="2695"/>
                    <a:pt x="2963" y="2695"/>
                  </a:cubicBezTo>
                  <a:cubicBezTo>
                    <a:pt x="2776" y="2695"/>
                    <a:pt x="2583" y="2675"/>
                    <a:pt x="2418" y="2656"/>
                  </a:cubicBezTo>
                  <a:cubicBezTo>
                    <a:pt x="2287" y="2644"/>
                    <a:pt x="2156" y="2632"/>
                    <a:pt x="2048" y="2632"/>
                  </a:cubicBezTo>
                  <a:cubicBezTo>
                    <a:pt x="1941" y="2632"/>
                    <a:pt x="1810" y="2644"/>
                    <a:pt x="1679" y="2656"/>
                  </a:cubicBezTo>
                  <a:cubicBezTo>
                    <a:pt x="1511" y="2671"/>
                    <a:pt x="1316" y="2690"/>
                    <a:pt x="1127" y="2690"/>
                  </a:cubicBezTo>
                  <a:cubicBezTo>
                    <a:pt x="861" y="2690"/>
                    <a:pt x="606" y="2652"/>
                    <a:pt x="453" y="2513"/>
                  </a:cubicBezTo>
                  <a:cubicBezTo>
                    <a:pt x="358" y="2406"/>
                    <a:pt x="298" y="2263"/>
                    <a:pt x="298" y="2049"/>
                  </a:cubicBezTo>
                  <a:cubicBezTo>
                    <a:pt x="298" y="1561"/>
                    <a:pt x="477" y="1108"/>
                    <a:pt x="798" y="799"/>
                  </a:cubicBezTo>
                  <a:cubicBezTo>
                    <a:pt x="1132" y="489"/>
                    <a:pt x="1560" y="311"/>
                    <a:pt x="2037" y="311"/>
                  </a:cubicBezTo>
                  <a:close/>
                  <a:moveTo>
                    <a:pt x="2060" y="2954"/>
                  </a:moveTo>
                  <a:cubicBezTo>
                    <a:pt x="2156" y="2954"/>
                    <a:pt x="2287" y="2978"/>
                    <a:pt x="2406" y="2978"/>
                  </a:cubicBezTo>
                  <a:cubicBezTo>
                    <a:pt x="2584" y="2989"/>
                    <a:pt x="2763" y="3001"/>
                    <a:pt x="2953" y="3001"/>
                  </a:cubicBezTo>
                  <a:cubicBezTo>
                    <a:pt x="3060" y="3001"/>
                    <a:pt x="3156" y="3001"/>
                    <a:pt x="3239" y="2989"/>
                  </a:cubicBezTo>
                  <a:lnTo>
                    <a:pt x="3239" y="2989"/>
                  </a:lnTo>
                  <a:cubicBezTo>
                    <a:pt x="3037" y="3335"/>
                    <a:pt x="2644" y="3537"/>
                    <a:pt x="2239" y="3537"/>
                  </a:cubicBezTo>
                  <a:lnTo>
                    <a:pt x="1882" y="3537"/>
                  </a:lnTo>
                  <a:cubicBezTo>
                    <a:pt x="1465" y="3537"/>
                    <a:pt x="1096" y="3335"/>
                    <a:pt x="870" y="2989"/>
                  </a:cubicBezTo>
                  <a:lnTo>
                    <a:pt x="870" y="2989"/>
                  </a:lnTo>
                  <a:cubicBezTo>
                    <a:pt x="979" y="2999"/>
                    <a:pt x="1092" y="3002"/>
                    <a:pt x="1204" y="3002"/>
                  </a:cubicBezTo>
                  <a:cubicBezTo>
                    <a:pt x="1385" y="3002"/>
                    <a:pt x="1565" y="2992"/>
                    <a:pt x="1727" y="2978"/>
                  </a:cubicBezTo>
                  <a:cubicBezTo>
                    <a:pt x="1858" y="2954"/>
                    <a:pt x="1977" y="2954"/>
                    <a:pt x="2060" y="2954"/>
                  </a:cubicBezTo>
                  <a:close/>
                  <a:moveTo>
                    <a:pt x="2060" y="1"/>
                  </a:moveTo>
                  <a:cubicBezTo>
                    <a:pt x="894" y="1"/>
                    <a:pt x="1" y="870"/>
                    <a:pt x="1" y="2049"/>
                  </a:cubicBezTo>
                  <a:cubicBezTo>
                    <a:pt x="1" y="2346"/>
                    <a:pt x="84" y="2573"/>
                    <a:pt x="263" y="2739"/>
                  </a:cubicBezTo>
                  <a:cubicBezTo>
                    <a:pt x="322" y="2799"/>
                    <a:pt x="393" y="2835"/>
                    <a:pt x="477" y="2870"/>
                  </a:cubicBezTo>
                  <a:cubicBezTo>
                    <a:pt x="691" y="3466"/>
                    <a:pt x="1263" y="3847"/>
                    <a:pt x="1882" y="3847"/>
                  </a:cubicBezTo>
                  <a:lnTo>
                    <a:pt x="2239" y="3847"/>
                  </a:lnTo>
                  <a:cubicBezTo>
                    <a:pt x="2870" y="3847"/>
                    <a:pt x="3430" y="3466"/>
                    <a:pt x="3656" y="2870"/>
                  </a:cubicBezTo>
                  <a:cubicBezTo>
                    <a:pt x="3727" y="2835"/>
                    <a:pt x="3811" y="2775"/>
                    <a:pt x="3870" y="2716"/>
                  </a:cubicBezTo>
                  <a:cubicBezTo>
                    <a:pt x="4049" y="2561"/>
                    <a:pt x="4132" y="2335"/>
                    <a:pt x="4132" y="2037"/>
                  </a:cubicBezTo>
                  <a:cubicBezTo>
                    <a:pt x="4132" y="1489"/>
                    <a:pt x="3906" y="953"/>
                    <a:pt x="3525" y="572"/>
                  </a:cubicBezTo>
                  <a:cubicBezTo>
                    <a:pt x="3132" y="203"/>
                    <a:pt x="2620" y="1"/>
                    <a:pt x="2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15008;p89">
              <a:extLst>
                <a:ext uri="{FF2B5EF4-FFF2-40B4-BE49-F238E27FC236}">
                  <a16:creationId xmlns:a16="http://schemas.microsoft.com/office/drawing/2014/main" id="{AC3A44AC-14D3-A6B5-FC7A-BB998D64791A}"/>
                </a:ext>
              </a:extLst>
            </p:cNvPr>
            <p:cNvSpPr/>
            <p:nvPr/>
          </p:nvSpPr>
          <p:spPr>
            <a:xfrm>
              <a:off x="8087149" y="164049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79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33"/>
                  </a:lnTo>
                  <a:cubicBezTo>
                    <a:pt x="1" y="1203"/>
                    <a:pt x="298" y="1500"/>
                    <a:pt x="679" y="1500"/>
                  </a:cubicBezTo>
                  <a:cubicBezTo>
                    <a:pt x="1048" y="1500"/>
                    <a:pt x="1346" y="1203"/>
                    <a:pt x="1346" y="833"/>
                  </a:cubicBezTo>
                  <a:lnTo>
                    <a:pt x="1346" y="691"/>
                  </a:lnTo>
                  <a:cubicBezTo>
                    <a:pt x="1358" y="595"/>
                    <a:pt x="1286" y="524"/>
                    <a:pt x="1191" y="524"/>
                  </a:cubicBezTo>
                  <a:cubicBezTo>
                    <a:pt x="1108" y="524"/>
                    <a:pt x="1036" y="595"/>
                    <a:pt x="1036" y="691"/>
                  </a:cubicBezTo>
                  <a:lnTo>
                    <a:pt x="1036" y="845"/>
                  </a:lnTo>
                  <a:cubicBezTo>
                    <a:pt x="1036" y="1048"/>
                    <a:pt x="870" y="1203"/>
                    <a:pt x="679" y="1203"/>
                  </a:cubicBezTo>
                  <a:cubicBezTo>
                    <a:pt x="477" y="1203"/>
                    <a:pt x="322" y="1036"/>
                    <a:pt x="322" y="845"/>
                  </a:cubicBezTo>
                  <a:lnTo>
                    <a:pt x="322" y="691"/>
                  </a:lnTo>
                  <a:cubicBezTo>
                    <a:pt x="322" y="488"/>
                    <a:pt x="477" y="333"/>
                    <a:pt x="679" y="333"/>
                  </a:cubicBezTo>
                  <a:cubicBezTo>
                    <a:pt x="763" y="333"/>
                    <a:pt x="834" y="250"/>
                    <a:pt x="834" y="167"/>
                  </a:cubicBezTo>
                  <a:cubicBezTo>
                    <a:pt x="834" y="71"/>
                    <a:pt x="763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15009;p89">
              <a:extLst>
                <a:ext uri="{FF2B5EF4-FFF2-40B4-BE49-F238E27FC236}">
                  <a16:creationId xmlns:a16="http://schemas.microsoft.com/office/drawing/2014/main" id="{08EA370A-FB05-94A6-2E9F-7C944DD85FDE}"/>
                </a:ext>
              </a:extLst>
            </p:cNvPr>
            <p:cNvSpPr/>
            <p:nvPr/>
          </p:nvSpPr>
          <p:spPr>
            <a:xfrm>
              <a:off x="8207149" y="1640498"/>
              <a:ext cx="43104" cy="48032"/>
            </a:xfrm>
            <a:custGeom>
              <a:avLst/>
              <a:gdLst/>
              <a:ahLst/>
              <a:cxnLst/>
              <a:rect l="l" t="t" r="r" b="b"/>
              <a:pathLst>
                <a:path w="1347" h="1501" extrusionOk="0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833"/>
                  </a:lnTo>
                  <a:cubicBezTo>
                    <a:pt x="1" y="1203"/>
                    <a:pt x="299" y="1500"/>
                    <a:pt x="680" y="1500"/>
                  </a:cubicBezTo>
                  <a:cubicBezTo>
                    <a:pt x="1049" y="1500"/>
                    <a:pt x="1346" y="1203"/>
                    <a:pt x="1346" y="833"/>
                  </a:cubicBezTo>
                  <a:lnTo>
                    <a:pt x="1346" y="691"/>
                  </a:lnTo>
                  <a:cubicBezTo>
                    <a:pt x="1346" y="595"/>
                    <a:pt x="1287" y="524"/>
                    <a:pt x="1192" y="524"/>
                  </a:cubicBezTo>
                  <a:cubicBezTo>
                    <a:pt x="1108" y="524"/>
                    <a:pt x="1037" y="595"/>
                    <a:pt x="1037" y="691"/>
                  </a:cubicBezTo>
                  <a:lnTo>
                    <a:pt x="1037" y="845"/>
                  </a:lnTo>
                  <a:cubicBezTo>
                    <a:pt x="1037" y="1048"/>
                    <a:pt x="870" y="1203"/>
                    <a:pt x="680" y="1203"/>
                  </a:cubicBezTo>
                  <a:cubicBezTo>
                    <a:pt x="477" y="1203"/>
                    <a:pt x="311" y="1036"/>
                    <a:pt x="311" y="845"/>
                  </a:cubicBezTo>
                  <a:lnTo>
                    <a:pt x="311" y="691"/>
                  </a:lnTo>
                  <a:cubicBezTo>
                    <a:pt x="311" y="488"/>
                    <a:pt x="477" y="333"/>
                    <a:pt x="680" y="333"/>
                  </a:cubicBezTo>
                  <a:cubicBezTo>
                    <a:pt x="763" y="333"/>
                    <a:pt x="834" y="250"/>
                    <a:pt x="834" y="167"/>
                  </a:cubicBezTo>
                  <a:cubicBezTo>
                    <a:pt x="834" y="71"/>
                    <a:pt x="763" y="0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0" name="Google Shape;12044;p84">
            <a:extLst>
              <a:ext uri="{FF2B5EF4-FFF2-40B4-BE49-F238E27FC236}">
                <a16:creationId xmlns:a16="http://schemas.microsoft.com/office/drawing/2014/main" id="{3FBC6EE9-C4EA-D75F-A43B-8BC083195228}"/>
              </a:ext>
            </a:extLst>
          </p:cNvPr>
          <p:cNvSpPr/>
          <p:nvPr/>
        </p:nvSpPr>
        <p:spPr>
          <a:xfrm>
            <a:off x="4360363" y="2953062"/>
            <a:ext cx="507728" cy="456855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13253;p86">
            <a:extLst>
              <a:ext uri="{FF2B5EF4-FFF2-40B4-BE49-F238E27FC236}">
                <a16:creationId xmlns:a16="http://schemas.microsoft.com/office/drawing/2014/main" id="{85BCE2E7-C0BE-9470-C702-BE75161911D8}"/>
              </a:ext>
            </a:extLst>
          </p:cNvPr>
          <p:cNvSpPr/>
          <p:nvPr/>
        </p:nvSpPr>
        <p:spPr>
          <a:xfrm>
            <a:off x="4255127" y="1146098"/>
            <a:ext cx="612964" cy="549450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62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43"/>
          <p:cNvSpPr txBox="1">
            <a:spLocks noGrp="1"/>
          </p:cNvSpPr>
          <p:nvPr>
            <p:ph type="title" idx="2"/>
          </p:nvPr>
        </p:nvSpPr>
        <p:spPr>
          <a:xfrm>
            <a:off x="2391469" y="273618"/>
            <a:ext cx="4616245" cy="17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86%</a:t>
            </a:r>
            <a:endParaRPr sz="9600" dirty="0"/>
          </a:p>
        </p:txBody>
      </p:sp>
      <p:sp>
        <p:nvSpPr>
          <p:cNvPr id="2187" name="Google Shape;2187;p43"/>
          <p:cNvSpPr txBox="1">
            <a:spLocks noGrp="1"/>
          </p:cNvSpPr>
          <p:nvPr>
            <p:ph type="ctrTitle"/>
          </p:nvPr>
        </p:nvSpPr>
        <p:spPr>
          <a:xfrm>
            <a:off x="1039761" y="2559770"/>
            <a:ext cx="7064478" cy="1028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ENTRE EL </a:t>
            </a:r>
            <a:r>
              <a:rPr lang="es-ES" sz="4000" dirty="0"/>
              <a:t>RIEGO</a:t>
            </a:r>
            <a:r>
              <a:rPr lang="es-ES" sz="2400" dirty="0"/>
              <a:t> Y EL </a:t>
            </a:r>
            <a:r>
              <a:rPr lang="es-ES" sz="4000" dirty="0"/>
              <a:t>ABASTECIMIENTO</a:t>
            </a:r>
            <a:r>
              <a:rPr lang="es-ES" sz="2400" dirty="0"/>
              <a:t> </a:t>
            </a:r>
            <a:br>
              <a:rPr lang="es-ES" sz="2400" dirty="0"/>
            </a:br>
            <a:r>
              <a:rPr lang="es-ES" sz="2400" dirty="0"/>
              <a:t>DEL VOLUMEN  EXTRAÍDO CADA AÑO</a:t>
            </a:r>
            <a:br>
              <a:rPr lang="es-ES" sz="2400" dirty="0"/>
            </a:br>
            <a:r>
              <a:rPr lang="es-ES" sz="2400" dirty="0"/>
              <a:t>________________________________</a:t>
            </a:r>
            <a:br>
              <a:rPr lang="es-ES" sz="2400" dirty="0"/>
            </a:br>
            <a:br>
              <a:rPr lang="es-ES" sz="1200" dirty="0"/>
            </a:br>
            <a:r>
              <a:rPr lang="es-ES" sz="2400" dirty="0"/>
              <a:t>2 de cada 3 litros se emplean en </a:t>
            </a:r>
            <a:br>
              <a:rPr lang="es-ES" sz="2400" dirty="0"/>
            </a:br>
            <a:r>
              <a:rPr lang="es-ES" sz="2400" dirty="0"/>
              <a:t>AGRICULTURA</a:t>
            </a:r>
            <a:endParaRPr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E872BA-C2D5-EA15-EEEF-234ABC99B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41690" y="-39226"/>
            <a:ext cx="5456902" cy="862200"/>
          </a:xfrm>
        </p:spPr>
        <p:txBody>
          <a:bodyPr/>
          <a:lstStyle/>
          <a:p>
            <a:r>
              <a:rPr lang="es-ES" sz="2400" dirty="0"/>
              <a:t>Usos principales</a:t>
            </a:r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1FD01735-2182-8BE8-C0F7-F238D0A7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59"/>
            <a:ext cx="943897" cy="6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40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Hay </a:t>
            </a:r>
            <a:r>
              <a:rPr lang="en" dirty="0"/>
              <a:t>1333 concesiones otorgadas</a:t>
            </a:r>
            <a:endParaRPr dirty="0"/>
          </a:p>
        </p:txBody>
      </p:sp>
      <p:pic>
        <p:nvPicPr>
          <p:cNvPr id="2142" name="Google Shape;2142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3294245" y="33654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3" name="Google Shape;2143;p40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759925" y="33654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4" name="Google Shape;2144;p40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5822947" y="33654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5" name="Google Shape;2145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759925" y="16016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6" name="Google Shape;2146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5822959" y="1601700"/>
            <a:ext cx="842174" cy="7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7" name="Google Shape;2147;p40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3294234" y="1601697"/>
            <a:ext cx="842174" cy="70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148" name="Google Shape;2148;p40"/>
          <p:cNvSpPr txBox="1">
            <a:spLocks noGrp="1"/>
          </p:cNvSpPr>
          <p:nvPr>
            <p:ph type="title"/>
          </p:nvPr>
        </p:nvSpPr>
        <p:spPr>
          <a:xfrm>
            <a:off x="3170031" y="3417401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27</a:t>
            </a:r>
            <a:endParaRPr dirty="0"/>
          </a:p>
        </p:txBody>
      </p:sp>
      <p:sp>
        <p:nvSpPr>
          <p:cNvPr id="2149" name="Google Shape;2149;p40"/>
          <p:cNvSpPr txBox="1">
            <a:spLocks noGrp="1"/>
          </p:cNvSpPr>
          <p:nvPr>
            <p:ph type="title" idx="2"/>
          </p:nvPr>
        </p:nvSpPr>
        <p:spPr>
          <a:xfrm>
            <a:off x="5686543" y="3417401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</a:t>
            </a:r>
            <a:endParaRPr dirty="0"/>
          </a:p>
        </p:txBody>
      </p:sp>
      <p:sp>
        <p:nvSpPr>
          <p:cNvPr id="2150" name="Google Shape;2150;p40"/>
          <p:cNvSpPr txBox="1">
            <a:spLocks noGrp="1"/>
          </p:cNvSpPr>
          <p:nvPr>
            <p:ph type="title" idx="3"/>
          </p:nvPr>
        </p:nvSpPr>
        <p:spPr>
          <a:xfrm>
            <a:off x="5697526" y="1667000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74</a:t>
            </a:r>
            <a:endParaRPr dirty="0"/>
          </a:p>
        </p:txBody>
      </p:sp>
      <p:sp>
        <p:nvSpPr>
          <p:cNvPr id="2151" name="Google Shape;2151;p40"/>
          <p:cNvSpPr txBox="1">
            <a:spLocks noGrp="1"/>
          </p:cNvSpPr>
          <p:nvPr>
            <p:ph type="title" idx="4"/>
          </p:nvPr>
        </p:nvSpPr>
        <p:spPr>
          <a:xfrm>
            <a:off x="637282" y="3444201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49</a:t>
            </a:r>
            <a:endParaRPr dirty="0"/>
          </a:p>
        </p:txBody>
      </p:sp>
      <p:sp>
        <p:nvSpPr>
          <p:cNvPr id="2152" name="Google Shape;2152;p40"/>
          <p:cNvSpPr txBox="1">
            <a:spLocks noGrp="1"/>
          </p:cNvSpPr>
          <p:nvPr>
            <p:ph type="title" idx="5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1066</a:t>
            </a:r>
            <a:endParaRPr dirty="0"/>
          </a:p>
        </p:txBody>
      </p:sp>
      <p:sp>
        <p:nvSpPr>
          <p:cNvPr id="2153" name="Google Shape;2153;p40"/>
          <p:cNvSpPr txBox="1">
            <a:spLocks noGrp="1"/>
          </p:cNvSpPr>
          <p:nvPr>
            <p:ph type="title" idx="6"/>
          </p:nvPr>
        </p:nvSpPr>
        <p:spPr>
          <a:xfrm>
            <a:off x="3170031" y="1667000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117</a:t>
            </a:r>
            <a:endParaRPr dirty="0"/>
          </a:p>
        </p:txBody>
      </p:sp>
      <p:sp>
        <p:nvSpPr>
          <p:cNvPr id="2154" name="Google Shape;2154;p40"/>
          <p:cNvSpPr txBox="1">
            <a:spLocks noGrp="1"/>
          </p:cNvSpPr>
          <p:nvPr>
            <p:ph type="ctrTitle" idx="7"/>
          </p:nvPr>
        </p:nvSpPr>
        <p:spPr>
          <a:xfrm>
            <a:off x="4067706" y="3300192"/>
            <a:ext cx="1923462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ABASTECIMIENTO POBLACIÓN</a:t>
            </a:r>
            <a:endParaRPr sz="1400" dirty="0"/>
          </a:p>
        </p:txBody>
      </p:sp>
      <p:sp>
        <p:nvSpPr>
          <p:cNvPr id="2155" name="Google Shape;2155;p40"/>
          <p:cNvSpPr txBox="1">
            <a:spLocks noGrp="1"/>
          </p:cNvSpPr>
          <p:nvPr>
            <p:ph type="subTitle" idx="1"/>
          </p:nvPr>
        </p:nvSpPr>
        <p:spPr>
          <a:xfrm>
            <a:off x="4160247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2%</a:t>
            </a:r>
            <a:endParaRPr dirty="0"/>
          </a:p>
        </p:txBody>
      </p:sp>
      <p:sp>
        <p:nvSpPr>
          <p:cNvPr id="2156" name="Google Shape;2156;p40"/>
          <p:cNvSpPr txBox="1">
            <a:spLocks noGrp="1"/>
          </p:cNvSpPr>
          <p:nvPr>
            <p:ph type="ctrTitle" idx="8"/>
          </p:nvPr>
        </p:nvSpPr>
        <p:spPr>
          <a:xfrm>
            <a:off x="6688381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RECREATIVO</a:t>
            </a:r>
            <a:endParaRPr dirty="0"/>
          </a:p>
        </p:txBody>
      </p:sp>
      <p:sp>
        <p:nvSpPr>
          <p:cNvPr id="2157" name="Google Shape;2157;p40"/>
          <p:cNvSpPr txBox="1">
            <a:spLocks noGrp="1"/>
          </p:cNvSpPr>
          <p:nvPr>
            <p:ph type="subTitle" idx="9"/>
          </p:nvPr>
        </p:nvSpPr>
        <p:spPr>
          <a:xfrm>
            <a:off x="6688378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1%</a:t>
            </a:r>
            <a:endParaRPr dirty="0"/>
          </a:p>
        </p:txBody>
      </p:sp>
      <p:sp>
        <p:nvSpPr>
          <p:cNvPr id="2158" name="Google Shape;2158;p40"/>
          <p:cNvSpPr txBox="1">
            <a:spLocks noGrp="1"/>
          </p:cNvSpPr>
          <p:nvPr>
            <p:ph type="ctrTitle" idx="13"/>
          </p:nvPr>
        </p:nvSpPr>
        <p:spPr>
          <a:xfrm>
            <a:off x="6688650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GANADERIA</a:t>
            </a:r>
            <a:endParaRPr dirty="0"/>
          </a:p>
        </p:txBody>
      </p:sp>
      <p:sp>
        <p:nvSpPr>
          <p:cNvPr id="2159" name="Google Shape;2159;p40"/>
          <p:cNvSpPr txBox="1">
            <a:spLocks noGrp="1"/>
          </p:cNvSpPr>
          <p:nvPr>
            <p:ph type="subTitle" idx="14"/>
          </p:nvPr>
        </p:nvSpPr>
        <p:spPr>
          <a:xfrm>
            <a:off x="6688665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6%</a:t>
            </a:r>
            <a:endParaRPr dirty="0"/>
          </a:p>
        </p:txBody>
      </p:sp>
      <p:sp>
        <p:nvSpPr>
          <p:cNvPr id="2160" name="Google Shape;2160;p40"/>
          <p:cNvSpPr txBox="1">
            <a:spLocks noGrp="1"/>
          </p:cNvSpPr>
          <p:nvPr>
            <p:ph type="ctrTitle" idx="15"/>
          </p:nvPr>
        </p:nvSpPr>
        <p:spPr>
          <a:xfrm>
            <a:off x="162266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INDUSTRIA</a:t>
            </a:r>
            <a:endParaRPr dirty="0"/>
          </a:p>
        </p:txBody>
      </p:sp>
      <p:sp>
        <p:nvSpPr>
          <p:cNvPr id="2161" name="Google Shape;2161;p40"/>
          <p:cNvSpPr txBox="1">
            <a:spLocks noGrp="1"/>
          </p:cNvSpPr>
          <p:nvPr>
            <p:ph type="subTitle" idx="16"/>
          </p:nvPr>
        </p:nvSpPr>
        <p:spPr>
          <a:xfrm>
            <a:off x="1622669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4%</a:t>
            </a:r>
            <a:endParaRPr dirty="0"/>
          </a:p>
        </p:txBody>
      </p:sp>
      <p:sp>
        <p:nvSpPr>
          <p:cNvPr id="2162" name="Google Shape;2162;p40"/>
          <p:cNvSpPr txBox="1">
            <a:spLocks noGrp="1"/>
          </p:cNvSpPr>
          <p:nvPr>
            <p:ph type="ctrTitle" idx="17"/>
          </p:nvPr>
        </p:nvSpPr>
        <p:spPr>
          <a:xfrm>
            <a:off x="1474740" y="1522993"/>
            <a:ext cx="2034932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RIEGO AGRÍCOLA</a:t>
            </a:r>
          </a:p>
        </p:txBody>
      </p:sp>
      <p:sp>
        <p:nvSpPr>
          <p:cNvPr id="2163" name="Google Shape;2163;p40"/>
          <p:cNvSpPr txBox="1">
            <a:spLocks noGrp="1"/>
          </p:cNvSpPr>
          <p:nvPr>
            <p:ph type="subTitle" idx="18"/>
          </p:nvPr>
        </p:nvSpPr>
        <p:spPr>
          <a:xfrm>
            <a:off x="1622669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80%</a:t>
            </a:r>
            <a:endParaRPr dirty="0"/>
          </a:p>
        </p:txBody>
      </p:sp>
      <p:sp>
        <p:nvSpPr>
          <p:cNvPr id="2164" name="Google Shape;2164;p40"/>
          <p:cNvSpPr txBox="1">
            <a:spLocks noGrp="1"/>
          </p:cNvSpPr>
          <p:nvPr>
            <p:ph type="ctrTitle" idx="19"/>
          </p:nvPr>
        </p:nvSpPr>
        <p:spPr>
          <a:xfrm>
            <a:off x="4160243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DOMÉSTICO</a:t>
            </a:r>
          </a:p>
        </p:txBody>
      </p:sp>
      <p:sp>
        <p:nvSpPr>
          <p:cNvPr id="2165" name="Google Shape;2165;p40"/>
          <p:cNvSpPr txBox="1">
            <a:spLocks noGrp="1"/>
          </p:cNvSpPr>
          <p:nvPr>
            <p:ph type="subTitle" idx="20"/>
          </p:nvPr>
        </p:nvSpPr>
        <p:spPr>
          <a:xfrm>
            <a:off x="4160258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8%</a:t>
            </a:r>
            <a:endParaRPr dirty="0"/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351EC5A1-B2BE-B2CF-059E-4B8B09A58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47" y="4032349"/>
            <a:ext cx="1500053" cy="11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p42"/>
          <p:cNvSpPr txBox="1">
            <a:spLocks noGrp="1"/>
          </p:cNvSpPr>
          <p:nvPr>
            <p:ph type="subTitle" idx="1"/>
          </p:nvPr>
        </p:nvSpPr>
        <p:spPr>
          <a:xfrm flipH="1">
            <a:off x="4623620" y="3584252"/>
            <a:ext cx="202053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80%</a:t>
            </a:r>
            <a:endParaRPr sz="5400" dirty="0"/>
          </a:p>
        </p:txBody>
      </p:sp>
      <p:sp>
        <p:nvSpPr>
          <p:cNvPr id="2179" name="Google Shape;2179;p42"/>
          <p:cNvSpPr txBox="1">
            <a:spLocks noGrp="1"/>
          </p:cNvSpPr>
          <p:nvPr>
            <p:ph type="ctrTitle"/>
          </p:nvPr>
        </p:nvSpPr>
        <p:spPr>
          <a:xfrm flipH="1">
            <a:off x="4907611" y="2238641"/>
            <a:ext cx="4041158" cy="9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4 de cada 5 </a:t>
            </a:r>
            <a:r>
              <a:rPr lang="en" dirty="0"/>
              <a:t>concesiones son para </a:t>
            </a:r>
            <a:r>
              <a:rPr lang="en" sz="5400" dirty="0"/>
              <a:t>uso agrícola</a:t>
            </a:r>
            <a:endParaRPr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CFCF5AB-31E5-97A6-89FD-417DFAFE90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93837"/>
              </p:ext>
            </p:extLst>
          </p:nvPr>
        </p:nvGraphicFramePr>
        <p:xfrm>
          <a:off x="292682" y="914493"/>
          <a:ext cx="4577300" cy="343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B4634BCE-2309-D6B8-C0E2-59C1248D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17" y="333031"/>
            <a:ext cx="1569946" cy="116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49"/>
          <p:cNvSpPr/>
          <p:nvPr/>
        </p:nvSpPr>
        <p:spPr>
          <a:xfrm>
            <a:off x="5048823" y="1300626"/>
            <a:ext cx="35172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&lt;  7.000 m</a:t>
            </a:r>
            <a:r>
              <a:rPr lang="en" sz="1800" baseline="300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3 </a:t>
            </a:r>
            <a:r>
              <a:rPr lang="en" sz="18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/ año</a:t>
            </a:r>
            <a:endParaRPr sz="1800" i="0" u="none" strike="noStrike" cap="none" dirty="0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335" name="Google Shape;2335;p49"/>
          <p:cNvSpPr/>
          <p:nvPr/>
        </p:nvSpPr>
        <p:spPr>
          <a:xfrm>
            <a:off x="5004948" y="1685087"/>
            <a:ext cx="35172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0" u="none" strike="noStrike" cap="none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 &lt; 50.000 </a:t>
            </a:r>
            <a:r>
              <a:rPr lang="en" sz="16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m</a:t>
            </a:r>
            <a:r>
              <a:rPr lang="en" sz="1600" baseline="300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3 </a:t>
            </a:r>
            <a:r>
              <a:rPr lang="en" sz="16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/ año</a:t>
            </a:r>
            <a:r>
              <a:rPr lang="en" sz="1600" i="0" u="none" strike="noStrike" cap="none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 </a:t>
            </a:r>
            <a:endParaRPr sz="1600" i="0" u="none" strike="noStrike" cap="none" dirty="0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337" name="Google Shape;2337;p49"/>
          <p:cNvSpPr/>
          <p:nvPr/>
        </p:nvSpPr>
        <p:spPr>
          <a:xfrm>
            <a:off x="5048823" y="2117405"/>
            <a:ext cx="35172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&lt; 150.000 m</a:t>
            </a:r>
            <a:r>
              <a:rPr lang="en" sz="1600" baseline="300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3 </a:t>
            </a:r>
            <a:r>
              <a:rPr lang="en" sz="16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/ año</a:t>
            </a:r>
            <a:endParaRPr sz="1600" i="0" u="none" strike="noStrike" cap="none" dirty="0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338" name="Google Shape;2338;p49"/>
          <p:cNvSpPr/>
          <p:nvPr/>
        </p:nvSpPr>
        <p:spPr>
          <a:xfrm>
            <a:off x="5048823" y="2506814"/>
            <a:ext cx="3517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&lt; 500.000 </a:t>
            </a:r>
            <a:r>
              <a:rPr lang="en" sz="16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m</a:t>
            </a:r>
            <a:r>
              <a:rPr lang="en" sz="1600" baseline="300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3 </a:t>
            </a:r>
            <a:r>
              <a:rPr lang="en" sz="16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/ año</a:t>
            </a:r>
            <a:r>
              <a:rPr lang="en-US" sz="16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2339" name="Google Shape;2339;p49"/>
          <p:cNvSpPr/>
          <p:nvPr/>
        </p:nvSpPr>
        <p:spPr>
          <a:xfrm>
            <a:off x="5004948" y="3475102"/>
            <a:ext cx="35172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&lt; 2.000.000 m</a:t>
            </a:r>
            <a:r>
              <a:rPr lang="en" sz="1600" baseline="300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3 </a:t>
            </a:r>
            <a:r>
              <a:rPr lang="en" sz="16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/ año </a:t>
            </a:r>
            <a:endParaRPr sz="1600" i="0" u="none" strike="noStrike" cap="none" dirty="0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pic>
        <p:nvPicPr>
          <p:cNvPr id="2341" name="Google Shape;234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93575">
            <a:off x="779403" y="1207700"/>
            <a:ext cx="2589654" cy="98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2" name="Google Shape;2342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158518">
            <a:off x="1600664" y="3305734"/>
            <a:ext cx="860627" cy="77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3" name="Google Shape;2343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946960">
            <a:off x="1607983" y="1454729"/>
            <a:ext cx="837788" cy="205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4" name="Google Shape;2344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050340" flipH="1">
            <a:off x="1764940" y="2435164"/>
            <a:ext cx="608445" cy="1503862"/>
          </a:xfrm>
          <a:prstGeom prst="rect">
            <a:avLst/>
          </a:prstGeom>
          <a:noFill/>
          <a:ln>
            <a:noFill/>
          </a:ln>
        </p:spPr>
      </p:pic>
      <p:sp>
        <p:nvSpPr>
          <p:cNvPr id="2345" name="Google Shape;2345;p49"/>
          <p:cNvSpPr txBox="1"/>
          <p:nvPr/>
        </p:nvSpPr>
        <p:spPr>
          <a:xfrm>
            <a:off x="3987723" y="1104005"/>
            <a:ext cx="10611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1044</a:t>
            </a:r>
            <a:endParaRPr sz="30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9"/>
          <p:cNvSpPr txBox="1"/>
          <p:nvPr/>
        </p:nvSpPr>
        <p:spPr>
          <a:xfrm>
            <a:off x="4132169" y="1524482"/>
            <a:ext cx="10611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6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217</a:t>
            </a:r>
            <a:endParaRPr sz="30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9"/>
          <p:cNvSpPr txBox="1"/>
          <p:nvPr/>
        </p:nvSpPr>
        <p:spPr>
          <a:xfrm>
            <a:off x="4202101" y="1943657"/>
            <a:ext cx="10611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4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36</a:t>
            </a:r>
            <a:endParaRPr sz="30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9"/>
          <p:cNvSpPr txBox="1"/>
          <p:nvPr/>
        </p:nvSpPr>
        <p:spPr>
          <a:xfrm>
            <a:off x="4257146" y="3282314"/>
            <a:ext cx="10611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000" dirty="0">
                <a:solidFill>
                  <a:schemeClr val="accent4"/>
                </a:solidFill>
                <a:latin typeface="Overpass Black"/>
                <a:sym typeface="Overpass Black"/>
              </a:rPr>
              <a:t>2</a:t>
            </a:r>
            <a:endParaRPr sz="3000" dirty="0">
              <a:solidFill>
                <a:schemeClr val="accent4"/>
              </a:solidFill>
              <a:latin typeface="Overpass Black"/>
            </a:endParaRPr>
          </a:p>
        </p:txBody>
      </p:sp>
      <p:grpSp>
        <p:nvGrpSpPr>
          <p:cNvPr id="2349" name="Google Shape;2349;p49"/>
          <p:cNvGrpSpPr/>
          <p:nvPr/>
        </p:nvGrpSpPr>
        <p:grpSpPr>
          <a:xfrm>
            <a:off x="1891460" y="4171795"/>
            <a:ext cx="479864" cy="397089"/>
            <a:chOff x="4147560" y="1627920"/>
            <a:chExt cx="479864" cy="397089"/>
          </a:xfrm>
        </p:grpSpPr>
        <p:sp>
          <p:nvSpPr>
            <p:cNvPr id="2350" name="Google Shape;2350;p49"/>
            <p:cNvSpPr/>
            <p:nvPr/>
          </p:nvSpPr>
          <p:spPr>
            <a:xfrm>
              <a:off x="4147560" y="1627920"/>
              <a:ext cx="479864" cy="397089"/>
            </a:xfrm>
            <a:custGeom>
              <a:avLst/>
              <a:gdLst/>
              <a:ahLst/>
              <a:cxnLst/>
              <a:rect l="l" t="t" r="r" b="b"/>
              <a:pathLst>
                <a:path w="17333" h="14347" extrusionOk="0">
                  <a:moveTo>
                    <a:pt x="1730" y="8757"/>
                  </a:moveTo>
                  <a:lnTo>
                    <a:pt x="5612" y="12654"/>
                  </a:lnTo>
                  <a:lnTo>
                    <a:pt x="4529" y="13752"/>
                  </a:lnTo>
                  <a:lnTo>
                    <a:pt x="632" y="9840"/>
                  </a:lnTo>
                  <a:lnTo>
                    <a:pt x="1730" y="8757"/>
                  </a:lnTo>
                  <a:close/>
                  <a:moveTo>
                    <a:pt x="11420" y="0"/>
                  </a:moveTo>
                  <a:cubicBezTo>
                    <a:pt x="11089" y="0"/>
                    <a:pt x="11089" y="497"/>
                    <a:pt x="11420" y="497"/>
                  </a:cubicBezTo>
                  <a:lnTo>
                    <a:pt x="12353" y="497"/>
                  </a:lnTo>
                  <a:lnTo>
                    <a:pt x="12669" y="7493"/>
                  </a:lnTo>
                  <a:lnTo>
                    <a:pt x="11661" y="8065"/>
                  </a:lnTo>
                  <a:cubicBezTo>
                    <a:pt x="11570" y="7568"/>
                    <a:pt x="11134" y="7222"/>
                    <a:pt x="10622" y="7222"/>
                  </a:cubicBezTo>
                  <a:lnTo>
                    <a:pt x="8772" y="7222"/>
                  </a:lnTo>
                  <a:lnTo>
                    <a:pt x="7854" y="6876"/>
                  </a:lnTo>
                  <a:cubicBezTo>
                    <a:pt x="7388" y="6696"/>
                    <a:pt x="6891" y="6605"/>
                    <a:pt x="6395" y="6605"/>
                  </a:cubicBezTo>
                  <a:cubicBezTo>
                    <a:pt x="5748" y="6605"/>
                    <a:pt x="5116" y="6771"/>
                    <a:pt x="4559" y="7102"/>
                  </a:cubicBezTo>
                  <a:lnTo>
                    <a:pt x="4619" y="5702"/>
                  </a:lnTo>
                  <a:cubicBezTo>
                    <a:pt x="4619" y="5541"/>
                    <a:pt x="4497" y="5458"/>
                    <a:pt x="4374" y="5458"/>
                  </a:cubicBezTo>
                  <a:cubicBezTo>
                    <a:pt x="4256" y="5458"/>
                    <a:pt x="4137" y="5533"/>
                    <a:pt x="4123" y="5687"/>
                  </a:cubicBezTo>
                  <a:lnTo>
                    <a:pt x="4032" y="7463"/>
                  </a:lnTo>
                  <a:cubicBezTo>
                    <a:pt x="3837" y="7613"/>
                    <a:pt x="3641" y="7794"/>
                    <a:pt x="3476" y="7974"/>
                  </a:cubicBezTo>
                  <a:cubicBezTo>
                    <a:pt x="3175" y="8290"/>
                    <a:pt x="2919" y="8636"/>
                    <a:pt x="2708" y="9013"/>
                  </a:cubicBezTo>
                  <a:lnTo>
                    <a:pt x="1911" y="8215"/>
                  </a:lnTo>
                  <a:cubicBezTo>
                    <a:pt x="1866" y="8170"/>
                    <a:pt x="1791" y="8155"/>
                    <a:pt x="1730" y="8140"/>
                  </a:cubicBezTo>
                  <a:cubicBezTo>
                    <a:pt x="1655" y="8155"/>
                    <a:pt x="1595" y="8170"/>
                    <a:pt x="1550" y="8215"/>
                  </a:cubicBezTo>
                  <a:lnTo>
                    <a:pt x="105" y="9675"/>
                  </a:lnTo>
                  <a:cubicBezTo>
                    <a:pt x="0" y="9765"/>
                    <a:pt x="0" y="9930"/>
                    <a:pt x="105" y="10021"/>
                  </a:cubicBezTo>
                  <a:lnTo>
                    <a:pt x="4348" y="14279"/>
                  </a:lnTo>
                  <a:cubicBezTo>
                    <a:pt x="4401" y="14324"/>
                    <a:pt x="4469" y="14346"/>
                    <a:pt x="4535" y="14346"/>
                  </a:cubicBezTo>
                  <a:cubicBezTo>
                    <a:pt x="4600" y="14346"/>
                    <a:pt x="4664" y="14324"/>
                    <a:pt x="4709" y="14279"/>
                  </a:cubicBezTo>
                  <a:lnTo>
                    <a:pt x="6154" y="12834"/>
                  </a:lnTo>
                  <a:cubicBezTo>
                    <a:pt x="6259" y="12729"/>
                    <a:pt x="6259" y="12578"/>
                    <a:pt x="6154" y="12473"/>
                  </a:cubicBezTo>
                  <a:lnTo>
                    <a:pt x="5763" y="12082"/>
                  </a:lnTo>
                  <a:lnTo>
                    <a:pt x="7463" y="12082"/>
                  </a:lnTo>
                  <a:cubicBezTo>
                    <a:pt x="7764" y="12052"/>
                    <a:pt x="7764" y="11600"/>
                    <a:pt x="7463" y="11585"/>
                  </a:cubicBezTo>
                  <a:lnTo>
                    <a:pt x="5266" y="11585"/>
                  </a:lnTo>
                  <a:lnTo>
                    <a:pt x="3069" y="9389"/>
                  </a:lnTo>
                  <a:cubicBezTo>
                    <a:pt x="3355" y="8847"/>
                    <a:pt x="4484" y="7102"/>
                    <a:pt x="6395" y="7102"/>
                  </a:cubicBezTo>
                  <a:cubicBezTo>
                    <a:pt x="6426" y="7101"/>
                    <a:pt x="6458" y="7100"/>
                    <a:pt x="6490" y="7100"/>
                  </a:cubicBezTo>
                  <a:cubicBezTo>
                    <a:pt x="6894" y="7100"/>
                    <a:pt x="7296" y="7188"/>
                    <a:pt x="7658" y="7327"/>
                  </a:cubicBezTo>
                  <a:lnTo>
                    <a:pt x="8621" y="7704"/>
                  </a:lnTo>
                  <a:cubicBezTo>
                    <a:pt x="8651" y="7719"/>
                    <a:pt x="8682" y="7719"/>
                    <a:pt x="8712" y="7719"/>
                  </a:cubicBezTo>
                  <a:lnTo>
                    <a:pt x="10622" y="7719"/>
                  </a:lnTo>
                  <a:cubicBezTo>
                    <a:pt x="11239" y="7839"/>
                    <a:pt x="11239" y="8727"/>
                    <a:pt x="10622" y="8832"/>
                  </a:cubicBezTo>
                  <a:lnTo>
                    <a:pt x="6966" y="8832"/>
                  </a:lnTo>
                  <a:cubicBezTo>
                    <a:pt x="6635" y="8832"/>
                    <a:pt x="6635" y="9344"/>
                    <a:pt x="6966" y="9344"/>
                  </a:cubicBezTo>
                  <a:lnTo>
                    <a:pt x="10622" y="9344"/>
                  </a:lnTo>
                  <a:cubicBezTo>
                    <a:pt x="11044" y="9344"/>
                    <a:pt x="11435" y="9088"/>
                    <a:pt x="11600" y="8682"/>
                  </a:cubicBezTo>
                  <a:lnTo>
                    <a:pt x="15843" y="6244"/>
                  </a:lnTo>
                  <a:cubicBezTo>
                    <a:pt x="15932" y="6195"/>
                    <a:pt x="16026" y="6172"/>
                    <a:pt x="16119" y="6172"/>
                  </a:cubicBezTo>
                  <a:cubicBezTo>
                    <a:pt x="16311" y="6172"/>
                    <a:pt x="16494" y="6272"/>
                    <a:pt x="16596" y="6455"/>
                  </a:cubicBezTo>
                  <a:cubicBezTo>
                    <a:pt x="16746" y="6711"/>
                    <a:pt x="16656" y="7042"/>
                    <a:pt x="16400" y="7207"/>
                  </a:cubicBezTo>
                  <a:lnTo>
                    <a:pt x="16370" y="7222"/>
                  </a:lnTo>
                  <a:lnTo>
                    <a:pt x="11269" y="11209"/>
                  </a:lnTo>
                  <a:cubicBezTo>
                    <a:pt x="10953" y="11450"/>
                    <a:pt x="10577" y="11585"/>
                    <a:pt x="10186" y="11585"/>
                  </a:cubicBezTo>
                  <a:lnTo>
                    <a:pt x="8561" y="11585"/>
                  </a:lnTo>
                  <a:cubicBezTo>
                    <a:pt x="8245" y="11615"/>
                    <a:pt x="8245" y="12052"/>
                    <a:pt x="8561" y="12082"/>
                  </a:cubicBezTo>
                  <a:lnTo>
                    <a:pt x="10186" y="12082"/>
                  </a:lnTo>
                  <a:cubicBezTo>
                    <a:pt x="10683" y="12082"/>
                    <a:pt x="11179" y="11916"/>
                    <a:pt x="11570" y="11600"/>
                  </a:cubicBezTo>
                  <a:lnTo>
                    <a:pt x="16671" y="7628"/>
                  </a:lnTo>
                  <a:cubicBezTo>
                    <a:pt x="17167" y="7327"/>
                    <a:pt x="17333" y="6680"/>
                    <a:pt x="17047" y="6184"/>
                  </a:cubicBezTo>
                  <a:cubicBezTo>
                    <a:pt x="16845" y="5841"/>
                    <a:pt x="16488" y="5653"/>
                    <a:pt x="16124" y="5653"/>
                  </a:cubicBezTo>
                  <a:cubicBezTo>
                    <a:pt x="15946" y="5653"/>
                    <a:pt x="15766" y="5699"/>
                    <a:pt x="15603" y="5793"/>
                  </a:cubicBezTo>
                  <a:lnTo>
                    <a:pt x="13150" y="7207"/>
                  </a:lnTo>
                  <a:lnTo>
                    <a:pt x="12834" y="406"/>
                  </a:lnTo>
                  <a:cubicBezTo>
                    <a:pt x="12834" y="181"/>
                    <a:pt x="12639" y="0"/>
                    <a:pt x="12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9"/>
            <p:cNvSpPr/>
            <p:nvPr/>
          </p:nvSpPr>
          <p:spPr>
            <a:xfrm>
              <a:off x="4263120" y="1627920"/>
              <a:ext cx="179639" cy="133916"/>
            </a:xfrm>
            <a:custGeom>
              <a:avLst/>
              <a:gdLst/>
              <a:ahLst/>
              <a:cxnLst/>
              <a:rect l="l" t="t" r="r" b="b"/>
              <a:pathLst>
                <a:path w="6501" h="4845" extrusionOk="0">
                  <a:moveTo>
                    <a:pt x="618" y="0"/>
                  </a:moveTo>
                  <a:cubicBezTo>
                    <a:pt x="392" y="0"/>
                    <a:pt x="196" y="181"/>
                    <a:pt x="196" y="406"/>
                  </a:cubicBezTo>
                  <a:lnTo>
                    <a:pt x="16" y="4574"/>
                  </a:lnTo>
                  <a:cubicBezTo>
                    <a:pt x="1" y="4709"/>
                    <a:pt x="106" y="4830"/>
                    <a:pt x="257" y="4845"/>
                  </a:cubicBezTo>
                  <a:cubicBezTo>
                    <a:pt x="392" y="4845"/>
                    <a:pt x="497" y="4740"/>
                    <a:pt x="497" y="4604"/>
                  </a:cubicBezTo>
                  <a:lnTo>
                    <a:pt x="693" y="497"/>
                  </a:lnTo>
                  <a:lnTo>
                    <a:pt x="6170" y="497"/>
                  </a:lnTo>
                  <a:cubicBezTo>
                    <a:pt x="6501" y="497"/>
                    <a:pt x="6501" y="0"/>
                    <a:pt x="6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9"/>
            <p:cNvSpPr/>
            <p:nvPr/>
          </p:nvSpPr>
          <p:spPr>
            <a:xfrm>
              <a:off x="4335120" y="1677240"/>
              <a:ext cx="107643" cy="77757"/>
            </a:xfrm>
            <a:custGeom>
              <a:avLst/>
              <a:gdLst/>
              <a:ahLst/>
              <a:cxnLst/>
              <a:rect l="l" t="t" r="r" b="b"/>
              <a:pathLst>
                <a:path w="3898" h="2815" extrusionOk="0">
                  <a:moveTo>
                    <a:pt x="249" y="1"/>
                  </a:moveTo>
                  <a:cubicBezTo>
                    <a:pt x="132" y="1"/>
                    <a:pt x="16" y="76"/>
                    <a:pt x="1" y="226"/>
                  </a:cubicBezTo>
                  <a:lnTo>
                    <a:pt x="1" y="918"/>
                  </a:lnTo>
                  <a:cubicBezTo>
                    <a:pt x="31" y="1972"/>
                    <a:pt x="888" y="2814"/>
                    <a:pt x="1942" y="2814"/>
                  </a:cubicBezTo>
                  <a:cubicBezTo>
                    <a:pt x="2995" y="2814"/>
                    <a:pt x="3867" y="1972"/>
                    <a:pt x="3898" y="918"/>
                  </a:cubicBezTo>
                  <a:lnTo>
                    <a:pt x="3898" y="226"/>
                  </a:lnTo>
                  <a:cubicBezTo>
                    <a:pt x="3883" y="76"/>
                    <a:pt x="3762" y="1"/>
                    <a:pt x="3644" y="1"/>
                  </a:cubicBezTo>
                  <a:cubicBezTo>
                    <a:pt x="3525" y="1"/>
                    <a:pt x="3409" y="76"/>
                    <a:pt x="3401" y="226"/>
                  </a:cubicBezTo>
                  <a:lnTo>
                    <a:pt x="3401" y="918"/>
                  </a:lnTo>
                  <a:cubicBezTo>
                    <a:pt x="3371" y="1701"/>
                    <a:pt x="2724" y="2318"/>
                    <a:pt x="1942" y="2318"/>
                  </a:cubicBezTo>
                  <a:cubicBezTo>
                    <a:pt x="1174" y="2318"/>
                    <a:pt x="527" y="1701"/>
                    <a:pt x="497" y="918"/>
                  </a:cubicBezTo>
                  <a:lnTo>
                    <a:pt x="497" y="226"/>
                  </a:lnTo>
                  <a:cubicBezTo>
                    <a:pt x="482" y="76"/>
                    <a:pt x="366" y="1"/>
                    <a:pt x="2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3" name="Google Shape;2353;p49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</a:t>
            </a:r>
            <a:r>
              <a:rPr lang="en" dirty="0"/>
              <a:t>ipo de concesiones por cantidad</a:t>
            </a:r>
            <a:endParaRPr dirty="0"/>
          </a:p>
        </p:txBody>
      </p:sp>
      <p:grpSp>
        <p:nvGrpSpPr>
          <p:cNvPr id="2354" name="Google Shape;2354;p49"/>
          <p:cNvGrpSpPr/>
          <p:nvPr/>
        </p:nvGrpSpPr>
        <p:grpSpPr>
          <a:xfrm>
            <a:off x="756928" y="1349375"/>
            <a:ext cx="2638747" cy="2732027"/>
            <a:chOff x="756928" y="1349375"/>
            <a:chExt cx="2638747" cy="2732027"/>
          </a:xfrm>
        </p:grpSpPr>
        <p:sp>
          <p:nvSpPr>
            <p:cNvPr id="2355" name="Google Shape;2355;p49"/>
            <p:cNvSpPr/>
            <p:nvPr/>
          </p:nvSpPr>
          <p:spPr>
            <a:xfrm>
              <a:off x="781050" y="1352550"/>
              <a:ext cx="2586100" cy="28575"/>
            </a:xfrm>
            <a:custGeom>
              <a:avLst/>
              <a:gdLst/>
              <a:ahLst/>
              <a:cxnLst/>
              <a:rect l="l" t="t" r="r" b="b"/>
              <a:pathLst>
                <a:path w="104394" h="1143" extrusionOk="0">
                  <a:moveTo>
                    <a:pt x="0" y="1143"/>
                  </a:moveTo>
                  <a:cubicBezTo>
                    <a:pt x="34800" y="1143"/>
                    <a:pt x="69594" y="0"/>
                    <a:pt x="10439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56" name="Google Shape;2356;p49"/>
            <p:cNvSpPr/>
            <p:nvPr/>
          </p:nvSpPr>
          <p:spPr>
            <a:xfrm rot="6895430">
              <a:off x="1251086" y="2701102"/>
              <a:ext cx="2999315" cy="28573"/>
            </a:xfrm>
            <a:custGeom>
              <a:avLst/>
              <a:gdLst/>
              <a:ahLst/>
              <a:cxnLst/>
              <a:rect l="l" t="t" r="r" b="b"/>
              <a:pathLst>
                <a:path w="104394" h="1143" extrusionOk="0">
                  <a:moveTo>
                    <a:pt x="0" y="1143"/>
                  </a:moveTo>
                  <a:cubicBezTo>
                    <a:pt x="34800" y="1143"/>
                    <a:pt x="69594" y="0"/>
                    <a:pt x="10439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57" name="Google Shape;2357;p49"/>
            <p:cNvSpPr/>
            <p:nvPr/>
          </p:nvSpPr>
          <p:spPr>
            <a:xfrm rot="3781023" flipH="1">
              <a:off x="-56424" y="2711884"/>
              <a:ext cx="3024426" cy="28574"/>
            </a:xfrm>
            <a:custGeom>
              <a:avLst/>
              <a:gdLst/>
              <a:ahLst/>
              <a:cxnLst/>
              <a:rect l="l" t="t" r="r" b="b"/>
              <a:pathLst>
                <a:path w="104394" h="1143" extrusionOk="0">
                  <a:moveTo>
                    <a:pt x="0" y="1143"/>
                  </a:moveTo>
                  <a:cubicBezTo>
                    <a:pt x="34800" y="1143"/>
                    <a:pt x="69594" y="0"/>
                    <a:pt x="10439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" name="Google Shape;2348;p49">
            <a:extLst>
              <a:ext uri="{FF2B5EF4-FFF2-40B4-BE49-F238E27FC236}">
                <a16:creationId xmlns:a16="http://schemas.microsoft.com/office/drawing/2014/main" id="{B1D5F9FE-6FE2-5D22-62FA-B0D6ECA0FED4}"/>
              </a:ext>
            </a:extLst>
          </p:cNvPr>
          <p:cNvSpPr txBox="1"/>
          <p:nvPr/>
        </p:nvSpPr>
        <p:spPr>
          <a:xfrm>
            <a:off x="4228050" y="2367570"/>
            <a:ext cx="10611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i="0" u="none" strike="noStrike" cap="none" dirty="0">
                <a:solidFill>
                  <a:schemeClr val="accent3"/>
                </a:solidFill>
                <a:latin typeface="Overpass Black"/>
                <a:sym typeface="Overpass Black"/>
              </a:rPr>
              <a:t>25</a:t>
            </a:r>
            <a:endParaRPr sz="30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348;p49">
            <a:extLst>
              <a:ext uri="{FF2B5EF4-FFF2-40B4-BE49-F238E27FC236}">
                <a16:creationId xmlns:a16="http://schemas.microsoft.com/office/drawing/2014/main" id="{72B4E7D0-7BD5-90F2-6C8A-C79A537BA354}"/>
              </a:ext>
            </a:extLst>
          </p:cNvPr>
          <p:cNvSpPr txBox="1"/>
          <p:nvPr/>
        </p:nvSpPr>
        <p:spPr>
          <a:xfrm>
            <a:off x="4230801" y="2801359"/>
            <a:ext cx="10611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3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 8</a:t>
            </a:r>
            <a:endParaRPr sz="30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38;p49">
            <a:extLst>
              <a:ext uri="{FF2B5EF4-FFF2-40B4-BE49-F238E27FC236}">
                <a16:creationId xmlns:a16="http://schemas.microsoft.com/office/drawing/2014/main" id="{5B4289DF-8A40-E7F1-0A38-24EA55C85621}"/>
              </a:ext>
            </a:extLst>
          </p:cNvPr>
          <p:cNvSpPr/>
          <p:nvPr/>
        </p:nvSpPr>
        <p:spPr>
          <a:xfrm>
            <a:off x="5048523" y="2987372"/>
            <a:ext cx="3517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&lt; 1.000.000 </a:t>
            </a:r>
            <a:r>
              <a:rPr lang="en" sz="16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m</a:t>
            </a:r>
            <a:r>
              <a:rPr lang="en" sz="1600" baseline="300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3 </a:t>
            </a:r>
            <a:r>
              <a:rPr lang="en" sz="16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/ año</a:t>
            </a:r>
            <a:r>
              <a:rPr lang="en-US" sz="16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" name="Google Shape;2348;p49">
            <a:extLst>
              <a:ext uri="{FF2B5EF4-FFF2-40B4-BE49-F238E27FC236}">
                <a16:creationId xmlns:a16="http://schemas.microsoft.com/office/drawing/2014/main" id="{65652942-3E46-2107-DCED-220AB38EDA8B}"/>
              </a:ext>
            </a:extLst>
          </p:cNvPr>
          <p:cNvSpPr txBox="1"/>
          <p:nvPr/>
        </p:nvSpPr>
        <p:spPr>
          <a:xfrm>
            <a:off x="4257146" y="3723520"/>
            <a:ext cx="10611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000" dirty="0">
                <a:solidFill>
                  <a:schemeClr val="accent4"/>
                </a:solidFill>
                <a:latin typeface="Overpass Black"/>
                <a:sym typeface="Overpass Black"/>
              </a:rPr>
              <a:t>1</a:t>
            </a:r>
            <a:endParaRPr sz="3000" dirty="0">
              <a:solidFill>
                <a:schemeClr val="accent4"/>
              </a:solidFill>
              <a:latin typeface="Overpass Black"/>
            </a:endParaRPr>
          </a:p>
        </p:txBody>
      </p:sp>
      <p:sp>
        <p:nvSpPr>
          <p:cNvPr id="6" name="Google Shape;2339;p49">
            <a:extLst>
              <a:ext uri="{FF2B5EF4-FFF2-40B4-BE49-F238E27FC236}">
                <a16:creationId xmlns:a16="http://schemas.microsoft.com/office/drawing/2014/main" id="{E54A31EB-CF9E-3A52-3766-EC74607E1CBB}"/>
              </a:ext>
            </a:extLst>
          </p:cNvPr>
          <p:cNvSpPr/>
          <p:nvPr/>
        </p:nvSpPr>
        <p:spPr>
          <a:xfrm>
            <a:off x="5004948" y="3905790"/>
            <a:ext cx="35172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&lt; 4.000.000 m</a:t>
            </a:r>
            <a:r>
              <a:rPr lang="en" sz="1600" baseline="300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3 </a:t>
            </a:r>
            <a:r>
              <a:rPr lang="en" sz="16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/ año </a:t>
            </a:r>
            <a:endParaRPr sz="1600" i="0" u="none" strike="noStrike" cap="none" dirty="0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FBF28B75-C4D1-AF6F-B5E9-5DB37DD23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68" y="2641017"/>
            <a:ext cx="1474409" cy="10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 Marketing Plan by Slidego">
  <a:themeElements>
    <a:clrScheme name="Simple Light">
      <a:dk1>
        <a:srgbClr val="434343"/>
      </a:dk1>
      <a:lt1>
        <a:srgbClr val="FFFFFF"/>
      </a:lt1>
      <a:dk2>
        <a:srgbClr val="073763"/>
      </a:dk2>
      <a:lt2>
        <a:srgbClr val="3D85C6"/>
      </a:lt2>
      <a:accent1>
        <a:srgbClr val="3D85C6"/>
      </a:accent1>
      <a:accent2>
        <a:srgbClr val="B6D7A8"/>
      </a:accent2>
      <a:accent3>
        <a:srgbClr val="9FC5E8"/>
      </a:accent3>
      <a:accent4>
        <a:srgbClr val="9EDCD9"/>
      </a:accent4>
      <a:accent5>
        <a:srgbClr val="93C47D"/>
      </a:accent5>
      <a:accent6>
        <a:srgbClr val="6FA8DC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355</Words>
  <Application>Microsoft Office PowerPoint</Application>
  <PresentationFormat>Presentación en pantalla (16:9)</PresentationFormat>
  <Paragraphs>87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Google Sans</vt:lpstr>
      <vt:lpstr>Arial</vt:lpstr>
      <vt:lpstr>Overpass Black</vt:lpstr>
      <vt:lpstr>Open Sans</vt:lpstr>
      <vt:lpstr>Fira Sans Extra Condensed Medium</vt:lpstr>
      <vt:lpstr>Aqua Marketing Plan by Slidego</vt:lpstr>
      <vt:lpstr>¿cómo es la masa  de agua subterránea Requena Utiel?</vt:lpstr>
      <vt:lpstr>Presentación de PowerPoint</vt:lpstr>
      <vt:lpstr>¿CUANTO?</vt:lpstr>
      <vt:lpstr>(*) 30.078.580 m3 = 30 Hm3 </vt:lpstr>
      <vt:lpstr>¿para que usamos el agua del acuífero?</vt:lpstr>
      <vt:lpstr>86%</vt:lpstr>
      <vt:lpstr>Hay 1333 concesiones otorgadas</vt:lpstr>
      <vt:lpstr>4 de cada 5 concesiones son para uso agrícola</vt:lpstr>
      <vt:lpstr>Tipo de concesiones por cantidad</vt:lpstr>
      <vt:lpstr> Lo que no se mejora, se degrada siempre.</vt:lpstr>
      <vt:lpstr>Acciones básicas junta central de usuarios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¿Quienes somos los usuarios  de la masa de agua  Requena Utiel?</dc:title>
  <dc:creator>Rafa Muñoz</dc:creator>
  <cp:lastModifiedBy>Rafa Muñoz</cp:lastModifiedBy>
  <cp:revision>9</cp:revision>
  <dcterms:modified xsi:type="dcterms:W3CDTF">2025-03-25T12:50:48Z</dcterms:modified>
</cp:coreProperties>
</file>