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3" r:id="rId4"/>
  </p:sldMasterIdLst>
  <p:notesMasterIdLst>
    <p:notesMasterId r:id="rId18"/>
  </p:notesMasterIdLst>
  <p:handoutMasterIdLst>
    <p:handoutMasterId r:id="rId19"/>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o de Aguas Regeneradas para Riego Agrícola" id="{003F182E-09B4-4195-9CE1-3D4B27C57DC3}">
          <p14:sldIdLst>
            <p14:sldId id="2561"/>
          </p14:sldIdLst>
        </p14:section>
        <p14:section name="Marco Normativo" id="{A3306841-BBE9-4C5B-B980-CAF56AAA6825}">
          <p14:sldIdLst>
            <p14:sldId id="2562"/>
            <p14:sldId id="2563"/>
          </p14:sldIdLst>
        </p14:section>
        <p14:section name="Beneficios y Riesgos" id="{43A5D450-F0C6-4887-B5D3-9A7B7D7240E0}">
          <p14:sldIdLst>
            <p14:sldId id="2564"/>
            <p14:sldId id="2565"/>
            <p14:sldId id="2566"/>
          </p14:sldIdLst>
        </p14:section>
        <p14:section name="Requisitos de Calidad" id="{AE36491E-F9C3-47B2-AA74-6C544695BC76}">
          <p14:sldIdLst>
            <p14:sldId id="2567"/>
            <p14:sldId id="2568"/>
          </p14:sldIdLst>
        </p14:section>
        <p14:section name="Aplicaciones en Agricultura" id="{B057325F-10EB-4D78-B17E-00FBEDDE630C}">
          <p14:sldIdLst>
            <p14:sldId id="2569"/>
            <p14:sldId id="2570"/>
            <p14:sldId id="2571"/>
          </p14:sldIdLst>
        </p14:section>
        <p14:section name="Conclusiones y Recomendaciones" id="{2A4C6BDE-F59E-46BB-859A-081E1FD06C55}">
          <p14:sldIdLst>
            <p14:sldId id="2572"/>
            <p14:sldId id="25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381666-9F34-4CA5-B962-7131313031CF}" v="16" dt="2025-11-13T14:40:31.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Marcador de fecha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23FF85-4E34-4546-B772-76DFA4A6051B}" type="datetimeFigureOut">
              <a:rPr lang="en-US" smtClean="0"/>
              <a:t>11/13/2025</a:t>
            </a:fld>
            <a:endParaRPr lang="en-US"/>
          </a:p>
        </p:txBody>
      </p:sp>
      <p:sp>
        <p:nvSpPr>
          <p:cNvPr id="4" name="Marcador de pie de página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Marcador de número de diapositiva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B5CC398-6116-4BD2-9FAD-9822FDA158BE}" type="datetimeFigureOut">
              <a:rPr lang="en-US" smtClean="0"/>
              <a:t>11/13/2025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 contenido generado por IA puede ser incorrecto.
---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1</a:t>
            </a:fld>
            <a:endParaRPr lang="en-US"/>
          </a:p>
        </p:txBody>
      </p:sp>
    </p:spTree>
    <p:extLst>
      <p:ext uri="{BB962C8B-B14F-4D97-AF65-F5344CB8AC3E}">
        <p14:creationId xmlns:p14="http://schemas.microsoft.com/office/powerpoint/2010/main" val="349517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 uso de aguas regeneradas en el cultivo de la vid se ha consolidado como una práctica viable y sostenible, especialmente en regiones con escasez hídrica. La vid, al ser un cultivo leñoso, puede regarse con aguas de clase B o C, siempre que se utilicen sistemas de riego localizado como el goteo y se apliquen barreras adicionales de seguridad. Estas aguas aportan nutrientes esenciales como nitrógeno y fósforo, lo que permite reducir la fertilización convencional. Además, su uso mejora la resiliencia del viñedo frente a condiciones climáticas adversas y contribuye a la sostenibilidad del sistema vitivinícola. No obstante, es fundamental controlar la salinidad y ajustar el plan de abonado para evitar desequilibrios nutricionales o fitotoxicidad. La viticultura regenerativa, que promueve prácticas respetuosas con el medio ambiente, encuentra en el uso de aguas regeneradas una herramienta clave para revitalizar los suelos y fomentar la biodiversidad.</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10</a:t>
            </a:fld>
            <a:endParaRPr lang="en-US"/>
          </a:p>
        </p:txBody>
      </p:sp>
    </p:spTree>
    <p:extLst>
      <p:ext uri="{BB962C8B-B14F-4D97-AF65-F5344CB8AC3E}">
        <p14:creationId xmlns:p14="http://schemas.microsoft.com/office/powerpoint/2010/main" val="323000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 uso de aguas regeneradas en el cultivo de frutos secos, como el almendro y el pistacho, ha demostrado ser una estrategia eficaz para mejorar la disponibilidad hídrica y la productividad. En la Comunidad de Regantes Miraflores (Jumilla, Murcia), se ha implementado un sistema de fertirrigación con aguas regeneradas procedentes de la EDAR local, lo que ha permitido aumentar la dotación anual de agua por hectárea de 2.900 a 4.000 m³. Esta práctica ha sido acompañada por un control riguroso de la calidad físico-química y microbiológica del agua, así como por la formación técnica de los agricultores. Además, se han aplicado estrategias de riego deficitario controlado para optimizar el uso del recurso sin comprometer la calidad del fruto. Estas experiencias demuestran que, con una gestión adecuada, las aguas regeneradas pueden integrarse con éxito en el manejo sostenible de cultivos leñosos, contribuyendo a la seguridad hídrica y a la sostenibilidad agrícola.</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11</a:t>
            </a:fld>
            <a:endParaRPr lang="en-US"/>
          </a:p>
        </p:txBody>
      </p:sp>
    </p:spTree>
    <p:extLst>
      <p:ext uri="{BB962C8B-B14F-4D97-AF65-F5344CB8AC3E}">
        <p14:creationId xmlns:p14="http://schemas.microsoft.com/office/powerpoint/2010/main" val="73910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Esta diapositiva hace referencia a información del siguiente archivo: https://eu-prod.asyncgw.teams.microsoft.com/v1/objects/0-weu-d3-4319a3cf19a779c1096f61ea1f5a1ac5/views/original/uso_aguas_regeneradas_riego.pptx
Síntesis y propuestas de acción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12</a:t>
            </a:fld>
            <a:endParaRPr lang="en-US"/>
          </a:p>
        </p:txBody>
      </p:sp>
    </p:spTree>
    <p:extLst>
      <p:ext uri="{BB962C8B-B14F-4D97-AF65-F5344CB8AC3E}">
        <p14:creationId xmlns:p14="http://schemas.microsoft.com/office/powerpoint/2010/main" val="284217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Esta diapositiva hace referencia a información del siguiente archivo: https://eu-prod.asyncgw.teams.microsoft.com/v1/objects/0-weu-d3-4319a3cf19a779c1096f61ea1f5a1ac5/views/original/uso_aguas_regeneradas_riego.pptx
La reutilización de aguas regeneradas para riego agrícola representa una solución estratégica frente a la escasez hídrica y el cambio climático. Su implementación permite reducir la presión sobre fuentes convencionales, mejorar la eficiencia del uso del agua y aportar nutrientes al suelo. Para maximizar sus beneficios y minimizar los riesgos, es fundamental cumplir con el marco normativo vigente, aplicar sistemas de riego localizado como el goteo, y establecer planes de gestión del riesgo que incluyan monitoreo continuo y medidas correctivas. Se recomienda priorizar el uso de aguas regeneradas en zonas con estrés hídrico, especialmente en cultivos leñosos como la vid y los frutos secos, donde su aplicación ha demostrado ser efectiva. Asimismo, es esencial fomentar la formación técnica de los agricultores y promover la transparencia en la gestión del recurso. Con una planificación adecuada, el uso de aguas regeneradas puede convertirse en un pilar clave para la sostenibilidad del sector agrícola.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13</a:t>
            </a:fld>
            <a:endParaRPr lang="en-US"/>
          </a:p>
        </p:txBody>
      </p:sp>
    </p:spTree>
    <p:extLst>
      <p:ext uri="{BB962C8B-B14F-4D97-AF65-F5344CB8AC3E}">
        <p14:creationId xmlns:p14="http://schemas.microsoft.com/office/powerpoint/2010/main" val="229894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Esta diapositiva hace referencia a información del siguiente archivo: https://eu-prod.asyncgw.teams.microsoft.com/v1/objects/0-weu-d3-4319a3cf19a779c1096f61ea1f5a1ac5/views/original/uso_aguas_regeneradas_riego.pptx
Normativa en España y la Unión Europea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2</a:t>
            </a:fld>
            <a:endParaRPr lang="en-US"/>
          </a:p>
        </p:txBody>
      </p:sp>
    </p:spTree>
    <p:extLst>
      <p:ext uri="{BB962C8B-B14F-4D97-AF65-F5344CB8AC3E}">
        <p14:creationId xmlns:p14="http://schemas.microsoft.com/office/powerpoint/2010/main" val="252160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Esta diapositiva hace referencia a información del siguiente archivo: https://eu-prod.asyncgw.teams.microsoft.com/v1/objects/0-weu-d3-4319a3cf19a779c1096f61ea1f5a1ac5/views/original/uso_aguas_regeneradas_riego.pptx
La reutilización de aguas regeneradas para riego agrícola en España está regulada por el Real Decreto 1085/2024, que sustituye al anterior RD 1620/2007. Esta normativa establece un marco jurídico completo y actualizado que se alinea con el Reglamento (UE) 2020/741, el cual fija los requisitos mínimos para el uso seguro de aguas regeneradas en el riego agrícola. El RD 1085/2024 introduce cinco clases de calidad del agua (A+, A, B, C y D), cada una con parámetros específicos de calidad microbiológica y físico-química, adaptados al tipo de cultivo y método de riego. Además, se establece la obligatoriedad de implementar un Plan de Gestión del Riesgo para cada sistema de reutilización, que debe identificar peligros, evaluar riesgos y definir medidas preventivas y correctivas. Este marco legal busca garantizar la seguridad sanitaria, la protección del medio ambiente y la sostenibilidad del recurso hídrico, promoviendo al mismo tiempo la economía circular y la resiliencia frente al cambio climático.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3</a:t>
            </a:fld>
            <a:endParaRPr lang="en-US"/>
          </a:p>
        </p:txBody>
      </p:sp>
    </p:spTree>
    <p:extLst>
      <p:ext uri="{BB962C8B-B14F-4D97-AF65-F5344CB8AC3E}">
        <p14:creationId xmlns:p14="http://schemas.microsoft.com/office/powerpoint/2010/main" val="168296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Esta diapositiva hace referencia a información del siguiente archivo: https://eu-prod.asyncgw.teams.microsoft.com/v1/objects/0-weu-d3-4319a3cf19a779c1096f61ea1f5a1ac5/views/original/uso_aguas_regeneradas_riego.pptx
Ventajas del uso de aguas regeneradas, Riesgos y precauciones necesarias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4</a:t>
            </a:fld>
            <a:endParaRPr lang="en-US"/>
          </a:p>
        </p:txBody>
      </p:sp>
    </p:spTree>
    <p:extLst>
      <p:ext uri="{BB962C8B-B14F-4D97-AF65-F5344CB8AC3E}">
        <p14:creationId xmlns:p14="http://schemas.microsoft.com/office/powerpoint/2010/main" val="332503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Esta diapositiva hace referencia a información del siguiente archivo: https://eu-prod.asyncgw.teams.microsoft.com/v1/objects/0-weu-d3-4319a3cf19a779c1096f61ea1f5a1ac5/views/original/uso_aguas_regeneradas_riego.pptx
El uso de aguas regeneradas en la agricultura ofrece múltiples beneficios. En primer lugar, garantiza el suministro de agua para riego incluso en condiciones de sequía severa, lo que refuerza la resiliencia hídrica del sector agrícola. Además, estas aguas suelen contener nutrientes como nitrógeno, fósforo y potasio, lo que permite reducir el uso de fertilizantes químicos y, por ende, los costos de producción. Desde una perspectiva ambiental, la reutilización del agua contribuye a la economía circular, optimiza el ciclo del agua y reduce la presión sobre fuentes convencionales como ríos y acuíferos. También disminuye la carga contaminante que llega a los ecosistemas acuáticos, mejorando la calidad del entorno hídrico. En zonas áridas y semiáridas, donde la escasez de agua es crítica, las aguas regeneradas representan una fuente estratégica y sostenible para mantener la actividad agrícola.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5</a:t>
            </a:fld>
            <a:endParaRPr lang="en-US"/>
          </a:p>
        </p:txBody>
      </p:sp>
    </p:spTree>
    <p:extLst>
      <p:ext uri="{BB962C8B-B14F-4D97-AF65-F5344CB8AC3E}">
        <p14:creationId xmlns:p14="http://schemas.microsoft.com/office/powerpoint/2010/main" val="414126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Esta diapositiva hace referencia a información del siguiente archivo: https://eu-prod.asyncgw.teams.microsoft.com/v1/objects/0-weu-d3-4319a3cf19a779c1096f61ea1f5a1ac5/views/original/uso_aguas_regeneradas_riego.pptx
A pesar de sus beneficios, el uso de aguas regeneradas en la agricultura conlleva ciertos riesgos que deben ser gestionados adecuadamente. Uno de los principales desafíos es la salinidad, ya que un exceso de sales puede provocar fitotoxicidad y afectar negativamente el desarrollo de los cultivos. Además, si no se controla la calidad del agua, existe el riesgo de obstrucción en los sistemas de riego debido a sólidos en suspensión o contaminantes. Desde el punto de vista sanitario, es fundamental garantizar que el agua esté libre de patógenos como E. coli, Legionella y otros microorganismos que puedan representar un riesgo para la salud humana y animal. Por ello, la normativa exige controles frecuentes y un enfoque multibarrera que incluya tratamientos adecuados, monitoreo continuo y medidas correctivas. La implementación de un Plan de Gestión del Riesgo es clave para mitigar estos peligros y asegurar un uso seguro y eficaz del recurso.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6</a:t>
            </a:fld>
            <a:endParaRPr lang="en-US"/>
          </a:p>
        </p:txBody>
      </p:sp>
    </p:spTree>
    <p:extLst>
      <p:ext uri="{BB962C8B-B14F-4D97-AF65-F5344CB8AC3E}">
        <p14:creationId xmlns:p14="http://schemas.microsoft.com/office/powerpoint/2010/main" val="4057201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Esta diapositiva hace referencia a información del siguiente archivo: https://eu-prod.asyncgw.teams.microsoft.com/v1/objects/0-weu-d3-4319a3cf19a779c1096f61ea1f5a1ac5/views/original/uso_aguas_regeneradas_riego.pptx
Clases de calidad y parámetros de control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7</a:t>
            </a:fld>
            <a:endParaRPr lang="en-US"/>
          </a:p>
        </p:txBody>
      </p:sp>
    </p:spTree>
    <p:extLst>
      <p:ext uri="{BB962C8B-B14F-4D97-AF65-F5344CB8AC3E}">
        <p14:creationId xmlns:p14="http://schemas.microsoft.com/office/powerpoint/2010/main" val="330428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Esta diapositiva hace referencia a información del siguiente archivo: https://eu-prod.asyncgw.teams.microsoft.com/v1/objects/0-weu-d3-4319a3cf19a779c1096f61ea1f5a1ac5/views/original/uso_aguas_regeneradas_riego.pptx
El Real Decreto 1085/2024 establece cinco clases de calidad del agua regenerada (A+, A, B, C y D), cada una con requisitos específicos según el tipo de cultivo y el método de aplicación. Por ejemplo, la clase A está destinada a cultivos que se consumen crudos, como hortalizas, y requiere los niveles más estrictos de calidad microbiológica. Para cultivos leñosos como la vid y los frutos secos, se permiten clases B o C, siempre que se utilicen sistemas de riego por goteo y se implementen barreras adicionales de seguridad. Los parámetros clave incluyen la concentración de E. coli, turbidez, sólidos en suspensión, nematodos intestinales y colífagos. Además, se exige un control continuo en el punto de cumplimiento, con frecuencias de muestreo que varían según la clase de calidad y el uso previsto. Estos requisitos buscan garantizar la seguridad sanitaria y la protección del medio ambiente, permitiendo un uso eficiente y sostenible del recurso.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8</a:t>
            </a:fld>
            <a:endParaRPr lang="en-US"/>
          </a:p>
        </p:txBody>
      </p:sp>
    </p:spTree>
    <p:extLst>
      <p:ext uri="{BB962C8B-B14F-4D97-AF65-F5344CB8AC3E}">
        <p14:creationId xmlns:p14="http://schemas.microsoft.com/office/powerpoint/2010/main" val="41247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Uso en cultivo de vid, Uso en cultivo de frutos secos</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9</a:t>
            </a:fld>
            <a:endParaRPr lang="en-US"/>
          </a:p>
        </p:txBody>
      </p:sp>
    </p:spTree>
    <p:extLst>
      <p:ext uri="{BB962C8B-B14F-4D97-AF65-F5344CB8AC3E}">
        <p14:creationId xmlns:p14="http://schemas.microsoft.com/office/powerpoint/2010/main" val="36794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rtl="0"/>
            <a:r>
              <a:rPr lang="es"/>
              <a:t>Haga clic para modificar el estilo de título del patrón</a:t>
            </a:r>
          </a:p>
        </p:txBody>
      </p:sp>
      <p:sp>
        <p:nvSpPr>
          <p:cNvPr id="14" name="Subtítulo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rtl="0"/>
            <a:r>
              <a:rPr lang="es"/>
              <a:t>Haga clic para editar el estilo de subtítulo del patrón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p:txBody>
          <a:bodyPr rtlCol="0">
            <a:noAutofit/>
          </a:bodyPr>
          <a:lstStyle>
            <a:lvl1pPr>
              <a:defRPr>
                <a:solidFill>
                  <a:schemeClr val="bg1"/>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p:txBody>
          <a:bodyPr rtlCol="0">
            <a:noAutofit/>
          </a:bodyPr>
          <a:lstStyle>
            <a:lvl1pPr>
              <a:defRPr>
                <a:solidFill>
                  <a:schemeClr val="bg1"/>
                </a:solidFill>
              </a:defRPr>
            </a:lvl1pPr>
          </a:lstStyle>
          <a:p>
            <a:pPr rtl="0"/>
            <a:r>
              <a:rPr lang="en-US"/>
              <a:t>10/8/2025</a:t>
            </a:r>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noAutofit/>
          </a:bodyPr>
          <a:lstStyle>
            <a:lvl1pPr>
              <a:defRPr>
                <a:solidFill>
                  <a:schemeClr val="bg1"/>
                </a:solidFill>
              </a:defRPr>
            </a:lvl1pPr>
          </a:lstStyle>
          <a:p>
            <a:pPr rtl="0"/>
            <a:fld id="{AEAA3239-9EA4-4A65-A281-97F994456D9F}" type="slidenum">
              <a:rPr lang="en-US" smtClean="0"/>
              <a:pPr rtl="0"/>
              <a:t>‹#›</a:t>
            </a:fld>
            <a:endParaRPr lang="en-US"/>
          </a:p>
        </p:txBody>
      </p:sp>
      <p:sp>
        <p:nvSpPr>
          <p:cNvPr id="7" name="Forma libre: Forma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pPr rtl="0"/>
            <a:endParaRPr lang="en-US"/>
          </a:p>
        </p:txBody>
      </p:sp>
      <p:sp>
        <p:nvSpPr>
          <p:cNvPr id="8" name="Forma libre: Forma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pPr rtl="0"/>
            <a:endParaRPr lang="en-US"/>
          </a:p>
        </p:txBody>
      </p:sp>
      <p:sp>
        <p:nvSpPr>
          <p:cNvPr id="9" name="Forma libre: Forma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pPr rtl="0"/>
            <a:endParaRPr lang="en-US"/>
          </a:p>
        </p:txBody>
      </p:sp>
    </p:spTree>
    <p:extLst>
      <p:ext uri="{BB962C8B-B14F-4D97-AF65-F5344CB8AC3E}">
        <p14:creationId xmlns:p14="http://schemas.microsoft.com/office/powerpoint/2010/main" val="36651502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cabezado de sección 2">
    <p:bg>
      <p:bgPr>
        <a:solidFill>
          <a:schemeClr val="accent4"/>
        </a:solidFill>
        <a:effectLst/>
      </p:bgPr>
    </p:bg>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pPr rtl="0"/>
            <a:endParaRPr lang="en-US"/>
          </a:p>
        </p:txBody>
      </p:sp>
      <p:sp>
        <p:nvSpPr>
          <p:cNvPr id="9" name="Forma libre: Forma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rtl="0"/>
            <a:r>
              <a:rPr lang="es"/>
              <a:t>Encabezado de sección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rtlCol="0">
            <a:noAutofit/>
          </a:bodyPr>
          <a:lstStyle>
            <a:lvl1pPr>
              <a:defRPr>
                <a:solidFill>
                  <a:schemeClr val="bg1"/>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rtlCol="0">
            <a:noAutofit/>
          </a:bodyPr>
          <a:lstStyle>
            <a:lvl1pPr>
              <a:defRPr>
                <a:solidFill>
                  <a:schemeClr val="bg1"/>
                </a:solidFill>
              </a:defRPr>
            </a:lvl1pPr>
          </a:lstStyle>
          <a:p>
            <a:pPr rtl="0"/>
            <a:r>
              <a:rPr lang="en-US"/>
              <a:t>10/8/2025</a:t>
            </a:r>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rtlCol="0">
            <a:noAutofit/>
          </a:bodyPr>
          <a:lstStyle>
            <a:lvl1pPr>
              <a:defRPr>
                <a:solidFill>
                  <a:schemeClr val="bg1"/>
                </a:solidFill>
              </a:defRPr>
            </a:lvl1pPr>
          </a:lstStyle>
          <a:p>
            <a:pPr rtl="0"/>
            <a:fld id="{AEAA3239-9EA4-4A65-A281-97F994456D9F}" type="slidenum">
              <a:rPr lang="en-US" smtClean="0"/>
              <a:pPr rtl="0"/>
              <a:t>‹#›</a:t>
            </a:fld>
            <a:endParaRPr lang="en-US"/>
          </a:p>
        </p:txBody>
      </p:sp>
    </p:spTree>
    <p:extLst>
      <p:ext uri="{BB962C8B-B14F-4D97-AF65-F5344CB8AC3E}">
        <p14:creationId xmlns:p14="http://schemas.microsoft.com/office/powerpoint/2010/main" val="141489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pPr rtl="0"/>
            <a:endParaRPr lang="en-US"/>
          </a:p>
        </p:txBody>
      </p:sp>
      <p:sp>
        <p:nvSpPr>
          <p:cNvPr id="9" name="Forma libre: Forma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rtlCol="0" anchor="t">
            <a:noAutofit/>
          </a:bodyPr>
          <a:lstStyle>
            <a:lvl1pPr>
              <a:defRPr sz="9000"/>
            </a:lvl1pPr>
          </a:lstStyle>
          <a:p>
            <a:pPr rtl="0"/>
            <a:r>
              <a:rPr lang="es"/>
              <a:t>Agenda</a:t>
            </a:r>
          </a:p>
        </p:txBody>
      </p:sp>
      <p:sp>
        <p:nvSpPr>
          <p:cNvPr id="7" name="Marcador de contenido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rtlCol="0"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0B12CFE6-D05E-5478-B3A4-81DC4DCD7410}"/>
              </a:ext>
            </a:extLst>
          </p:cNvPr>
          <p:cNvSpPr>
            <a:spLocks noGrp="1"/>
          </p:cNvSpPr>
          <p:nvPr>
            <p:ph type="ftr" sz="quarter" idx="11"/>
          </p:nvPr>
        </p:nvSpPr>
        <p:spPr/>
        <p:txBody>
          <a:bodyPr rtlCol="0">
            <a:noAutofit/>
          </a:bodyPr>
          <a:lstStyle/>
          <a:p>
            <a:pPr rtl="0"/>
            <a:r>
              <a:rPr lang="es"/>
              <a:t>Texto de ejemplo para el pie de página</a:t>
            </a:r>
          </a:p>
        </p:txBody>
      </p:sp>
      <p:sp>
        <p:nvSpPr>
          <p:cNvPr id="3" name="Marcador de fecha 2">
            <a:extLst>
              <a:ext uri="{FF2B5EF4-FFF2-40B4-BE49-F238E27FC236}">
                <a16:creationId xmlns:a16="http://schemas.microsoft.com/office/drawing/2014/main" id="{6CC77F2D-39D2-22F7-CF0B-39D63EBF00B7}"/>
              </a:ext>
            </a:extLst>
          </p:cNvPr>
          <p:cNvSpPr>
            <a:spLocks noGrp="1"/>
          </p:cNvSpPr>
          <p:nvPr>
            <p:ph type="dt" sz="half" idx="10"/>
          </p:nvPr>
        </p:nvSpPr>
        <p:spPr/>
        <p:txBody>
          <a:bodyPr rtlCol="0">
            <a:noAutofit/>
          </a:bodyPr>
          <a:lstStyle/>
          <a:p>
            <a:pPr rtl="0"/>
            <a:r>
              <a:rPr lang="en-US"/>
              <a:t>10/8/2025</a:t>
            </a:r>
          </a:p>
        </p:txBody>
      </p:sp>
      <p:sp>
        <p:nvSpPr>
          <p:cNvPr id="5" name="Marcador de número de diapositiva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36843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con imag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rtlCol="0" anchor="t">
            <a:noAutofit/>
          </a:bodyPr>
          <a:lstStyle>
            <a:lvl1pPr>
              <a:defRPr sz="9000"/>
            </a:lvl1pPr>
          </a:lstStyle>
          <a:p>
            <a:pPr rtl="0"/>
            <a:r>
              <a:rPr lang="es"/>
              <a:t>Agenda</a:t>
            </a:r>
          </a:p>
        </p:txBody>
      </p:sp>
      <p:sp>
        <p:nvSpPr>
          <p:cNvPr id="11" name="Marcador de posición de imagen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rtlCol="0"/>
          <a:lstStyle/>
          <a:p>
            <a:pPr rtl="0"/>
            <a:endParaRPr lang="en-US"/>
          </a:p>
        </p:txBody>
      </p:sp>
      <p:sp>
        <p:nvSpPr>
          <p:cNvPr id="7" name="Marcador de contenido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rtlCol="0"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cxnSp>
        <p:nvCxnSpPr>
          <p:cNvPr id="16" name="Conector recto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Marcador de pie de página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rtlCol="0">
            <a:noAutofit/>
          </a:bodyPr>
          <a:lstStyle/>
          <a:p>
            <a:pPr rtl="0"/>
            <a:r>
              <a:rPr lang="es"/>
              <a:t>Texto de ejemplo para el pie de página</a:t>
            </a:r>
            <a:endParaRPr lang="en-US"/>
          </a:p>
        </p:txBody>
      </p:sp>
      <p:sp>
        <p:nvSpPr>
          <p:cNvPr id="3" name="Marcador de fecha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rtlCol="0">
            <a:noAutofit/>
          </a:bodyPr>
          <a:lstStyle/>
          <a:p>
            <a:pPr rtl="0"/>
            <a:r>
              <a:rPr lang="en-US"/>
              <a:t>10/8/2025</a:t>
            </a:r>
          </a:p>
        </p:txBody>
      </p:sp>
      <p:sp>
        <p:nvSpPr>
          <p:cNvPr id="5" name="Marcador de número de diapositiva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238701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rtl="0"/>
            <a:r>
              <a:rPr lang="es"/>
              <a:t>Haga clic para modificar el estilo de título del patrón</a:t>
            </a:r>
          </a:p>
        </p:txBody>
      </p:sp>
      <p:sp>
        <p:nvSpPr>
          <p:cNvPr id="8" name="Marcador de contenido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noAutofit/>
          </a:bodyPr>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noAutofit/>
          </a:bodyPr>
          <a:lstStyle/>
          <a:p>
            <a:pPr rtl="0"/>
            <a:r>
              <a:rPr lang="en-US"/>
              <a:t>10/8/2025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
        <p:nvSpPr>
          <p:cNvPr id="9" name="Forma libre: Forma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pPr rtl="0"/>
            <a:endParaRPr lang="en-US"/>
          </a:p>
        </p:txBody>
      </p:sp>
    </p:spTree>
    <p:extLst>
      <p:ext uri="{BB962C8B-B14F-4D97-AF65-F5344CB8AC3E}">
        <p14:creationId xmlns:p14="http://schemas.microsoft.com/office/powerpoint/2010/main" val="1560545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id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rtlCol="0" anchor="t">
            <a:noAutofit/>
          </a:bodyPr>
          <a:lstStyle>
            <a:lvl1pPr>
              <a:defRPr sz="54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10/8/2025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a:t>
            </a:fld>
            <a:endParaRPr lang="en-US"/>
          </a:p>
        </p:txBody>
      </p:sp>
      <p:sp>
        <p:nvSpPr>
          <p:cNvPr id="9" name="Forma libre: Forma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pPr rtl="0"/>
            <a:endParaRPr lang="en-US"/>
          </a:p>
        </p:txBody>
      </p:sp>
    </p:spTree>
    <p:extLst>
      <p:ext uri="{BB962C8B-B14F-4D97-AF65-F5344CB8AC3E}">
        <p14:creationId xmlns:p14="http://schemas.microsoft.com/office/powerpoint/2010/main" val="317040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ido 4">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pPr rtl="0"/>
            <a:endParaRPr lang="en-US"/>
          </a:p>
        </p:txBody>
      </p:sp>
      <p:sp>
        <p:nvSpPr>
          <p:cNvPr id="9" name="Forma libre: Forma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rtlCol="0" anchor="t">
            <a:noAutofit/>
          </a:bodyPr>
          <a:lstStyle>
            <a:lvl1pPr>
              <a:defRPr sz="54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10/8/2025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a:t>
            </a:fld>
            <a:endParaRPr lang="en-US"/>
          </a:p>
        </p:txBody>
      </p:sp>
    </p:spTree>
    <p:extLst>
      <p:ext uri="{BB962C8B-B14F-4D97-AF65-F5344CB8AC3E}">
        <p14:creationId xmlns:p14="http://schemas.microsoft.com/office/powerpoint/2010/main" val="3380466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 5">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pPr rtl="0"/>
            <a:endParaRPr lang="en-US"/>
          </a:p>
        </p:txBody>
      </p:sp>
      <p:sp>
        <p:nvSpPr>
          <p:cNvPr id="9" name="Forma libre: Forma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rtlCol="0" anchor="t">
            <a:noAutofit/>
          </a:bodyPr>
          <a:lstStyle>
            <a:lvl1pPr>
              <a:defRPr sz="54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noAutofit/>
          </a:bodyPr>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noAutofit/>
          </a:bodyPr>
          <a:lstStyle/>
          <a:p>
            <a:pPr rtl="0"/>
            <a:r>
              <a:rPr lang="en-US"/>
              <a:t>10/8/2025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95624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ido 6">
    <p:spTree>
      <p:nvGrpSpPr>
        <p:cNvPr id="1" name=""/>
        <p:cNvGrpSpPr/>
        <p:nvPr/>
      </p:nvGrpSpPr>
      <p:grpSpPr>
        <a:xfrm>
          <a:off x="0" y="0"/>
          <a:ext cx="0" cy="0"/>
          <a:chOff x="0" y="0"/>
          <a:chExt cx="0" cy="0"/>
        </a:xfrm>
      </p:grpSpPr>
      <p:sp>
        <p:nvSpPr>
          <p:cNvPr id="9" name="Forma libre: Forma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rtlCol="0" anchor="t">
            <a:noAutofit/>
          </a:bodyPr>
          <a:lstStyle>
            <a:lvl1pPr>
              <a:defRPr sz="54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noAutofit/>
          </a:bodyPr>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noAutofit/>
          </a:bodyPr>
          <a:lstStyle/>
          <a:p>
            <a:pPr rtl="0"/>
            <a:r>
              <a:rPr lang="en-US"/>
              <a:t>10/8/2025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158316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ido con imagen">
    <p:bg>
      <p:bgPr>
        <a:solidFill>
          <a:schemeClr val="bg2"/>
        </a:solid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rtlCol="0" anchor="b">
            <a:noAutofit/>
          </a:bodyPr>
          <a:lstStyle>
            <a:lvl1pPr>
              <a:defRPr>
                <a:solidFill>
                  <a:schemeClr val="tx2"/>
                </a:solidFill>
              </a:defRPr>
            </a:lvl1pPr>
          </a:lstStyle>
          <a:p>
            <a:pPr rtl="0"/>
            <a:r>
              <a:rPr lang="es"/>
              <a:t>Haga clic para modificar el estilo de título del patrón</a:t>
            </a:r>
          </a:p>
        </p:txBody>
      </p:sp>
      <p:sp>
        <p:nvSpPr>
          <p:cNvPr id="14" name="Marcador de posición de imagen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rtlCol="0">
            <a:noAutofit/>
          </a:bodyPr>
          <a:lstStyle>
            <a:lvl1pPr marL="0" indent="0">
              <a:buNone/>
              <a:defRPr/>
            </a:lvl1pPr>
          </a:lstStyle>
          <a:p>
            <a:pPr rtl="0"/>
            <a:r>
              <a:rPr lang="es"/>
              <a:t>.</a:t>
            </a:r>
          </a:p>
        </p:txBody>
      </p:sp>
      <p:sp>
        <p:nvSpPr>
          <p:cNvPr id="8" name="Marcador de contenido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rtlCol="0">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9" name="Marcador de pie de página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rtlCol="0">
            <a:noAutofit/>
          </a:bodyPr>
          <a:lstStyle>
            <a:lvl1pPr>
              <a:defRPr>
                <a:solidFill>
                  <a:schemeClr val="tx1"/>
                </a:solidFill>
              </a:defRPr>
            </a:lvl1pPr>
          </a:lstStyle>
          <a:p>
            <a:pPr rtl="0"/>
            <a:r>
              <a:rPr lang="es"/>
              <a:t>Muestra de texto de pie de página</a:t>
            </a:r>
            <a:endParaRPr lang="en-US"/>
          </a:p>
        </p:txBody>
      </p:sp>
      <p:sp>
        <p:nvSpPr>
          <p:cNvPr id="4" name="Marcador de fecha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rtlCol="0">
            <a:noAutofit/>
          </a:bodyPr>
          <a:lstStyle>
            <a:lvl1pPr>
              <a:defRPr>
                <a:solidFill>
                  <a:schemeClr val="tx1"/>
                </a:solidFill>
              </a:defRPr>
            </a:lvl1pPr>
          </a:lstStyle>
          <a:p>
            <a:pPr rtl="0"/>
            <a:r>
              <a:rPr lang="en-US"/>
              <a:t>10/8/2025</a:t>
            </a:r>
          </a:p>
        </p:txBody>
      </p:sp>
      <p:sp>
        <p:nvSpPr>
          <p:cNvPr id="10" name="Marcador de número de diapositiva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rtlCol="0">
            <a:noAutofit/>
          </a:bodyPr>
          <a:lstStyle>
            <a:lvl1pPr>
              <a:defRPr>
                <a:solidFill>
                  <a:schemeClr val="tx1"/>
                </a:solidFill>
              </a:defRPr>
            </a:lvl1pPr>
          </a:lstStyle>
          <a:p>
            <a:pPr rtl="0"/>
            <a:fld id="{AEAA3239-9EA4-4A65-A281-97F994456D9F}" type="slidenum">
              <a:rPr lang="en-US" smtClean="0"/>
              <a:pPr rtl="0"/>
              <a:t>‹#›</a:t>
            </a:fld>
            <a:endParaRPr lang="en-US"/>
          </a:p>
        </p:txBody>
      </p:sp>
    </p:spTree>
    <p:extLst>
      <p:ext uri="{BB962C8B-B14F-4D97-AF65-F5344CB8AC3E}">
        <p14:creationId xmlns:p14="http://schemas.microsoft.com/office/powerpoint/2010/main" val="56089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ido con imagen 2">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rtlCol="0" anchor="b">
            <a:noAutofit/>
          </a:body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10" name="Marcador de pie de página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rtlCol="0">
            <a:noAutofit/>
          </a:bodyPr>
          <a:lstStyle/>
          <a:p>
            <a:pPr rtl="0"/>
            <a:r>
              <a:rPr lang="es"/>
              <a:t>Muestra de texto de pie de página</a:t>
            </a:r>
            <a:endParaRPr lang="en-US"/>
          </a:p>
        </p:txBody>
      </p:sp>
      <p:sp>
        <p:nvSpPr>
          <p:cNvPr id="9" name="Marcador de fecha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rtlCol="0">
            <a:noAutofit/>
          </a:bodyPr>
          <a:lstStyle/>
          <a:p>
            <a:pPr rtl="0"/>
            <a:r>
              <a:rPr lang="en-US"/>
              <a:t>10/8/2025</a:t>
            </a:r>
          </a:p>
        </p:txBody>
      </p:sp>
      <p:sp>
        <p:nvSpPr>
          <p:cNvPr id="12" name="Marcador de número de diapositiva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rtlCol="0">
            <a:noAutofit/>
          </a:bodyPr>
          <a:lstStyle/>
          <a:p>
            <a:pPr rtl="0"/>
            <a:fld id="{AEAA3239-9EA4-4A65-A281-97F994456D9F}" type="slidenum">
              <a:rPr lang="en-US" smtClean="0"/>
              <a:t>‹#›</a:t>
            </a:fld>
            <a:endParaRPr lang="en-US"/>
          </a:p>
        </p:txBody>
      </p:sp>
      <p:sp>
        <p:nvSpPr>
          <p:cNvPr id="4" name="Marcador de posición de imagen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rtlCol="0">
            <a:noAutofit/>
          </a:bodyPr>
          <a:lstStyle>
            <a:lvl1pPr marL="0" indent="0">
              <a:buNone/>
              <a:defRPr/>
            </a:lvl1pPr>
          </a:lstStyle>
          <a:p>
            <a:pPr rtl="0"/>
            <a:r>
              <a:rPr lang="es"/>
              <a:t>.</a:t>
            </a:r>
          </a:p>
        </p:txBody>
      </p:sp>
    </p:spTree>
    <p:extLst>
      <p:ext uri="{BB962C8B-B14F-4D97-AF65-F5344CB8AC3E}">
        <p14:creationId xmlns:p14="http://schemas.microsoft.com/office/powerpoint/2010/main" val="34985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rtlCol="0" anchor="b">
            <a:noAutofit/>
          </a:body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rtlCol="0">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noAutofit/>
          </a:bodyPr>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noAutofit/>
          </a:bodyPr>
          <a:lstStyle/>
          <a:p>
            <a:pPr rtl="0"/>
            <a:r>
              <a:rPr lang="en-US"/>
              <a:t>10/8/2025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1564317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ido con imagen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rtlCol="0" anchor="b">
            <a:noAutofit/>
          </a:bodyPr>
          <a:lstStyle/>
          <a:p>
            <a:pPr rtl="0"/>
            <a:r>
              <a:rPr lang="es"/>
              <a:t>Haga clic para modificar el estilo de título del patrón</a:t>
            </a:r>
          </a:p>
        </p:txBody>
      </p:sp>
      <p:sp>
        <p:nvSpPr>
          <p:cNvPr id="5" name="Marcador de posición de imagen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rtlCol="0"/>
          <a:lstStyle>
            <a:lvl1pPr marL="0" indent="0">
              <a:buNone/>
              <a:defRPr/>
            </a:lvl1pPr>
          </a:lstStyle>
          <a:p>
            <a:pPr rtl="0"/>
            <a:r>
              <a:rPr lang="es"/>
              <a:t>.</a:t>
            </a:r>
          </a:p>
        </p:txBody>
      </p:sp>
      <p:sp>
        <p:nvSpPr>
          <p:cNvPr id="8" name="Marcador de contenido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rtlCol="0">
            <a:noAutofit/>
          </a:bodyPr>
          <a:lstStyle/>
          <a:p>
            <a:pPr rtl="0"/>
            <a:r>
              <a:rPr lang="es"/>
              <a:t>Texto de ejemplo para el pie de página</a:t>
            </a:r>
            <a:endParaRPr lang="en-US"/>
          </a:p>
        </p:txBody>
      </p:sp>
      <p:sp>
        <p:nvSpPr>
          <p:cNvPr id="3" name="Marcador de fecha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rtlCol="0">
            <a:noAutofit/>
          </a:bodyPr>
          <a:lstStyle/>
          <a:p>
            <a:pPr rtl="0"/>
            <a:r>
              <a:rPr lang="en-US"/>
              <a:t>10/8/2025</a:t>
            </a:r>
          </a:p>
        </p:txBody>
      </p:sp>
      <p:sp>
        <p:nvSpPr>
          <p:cNvPr id="9" name="Marcador de número de diapositiva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962621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ido con imagen 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rtlCol="0" anchor="b">
            <a:noAutofit/>
          </a:body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9" name="Marcador de pie de página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rtlCol="0">
            <a:noAutofit/>
          </a:bodyPr>
          <a:lstStyle/>
          <a:p>
            <a:pPr rtl="0"/>
            <a:r>
              <a:rPr lang="es"/>
              <a:t>Muestra de texto de pie de página</a:t>
            </a:r>
            <a:endParaRPr lang="en-US"/>
          </a:p>
        </p:txBody>
      </p:sp>
      <p:sp>
        <p:nvSpPr>
          <p:cNvPr id="4" name="Marcador de fecha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rtlCol="0">
            <a:noAutofit/>
          </a:bodyPr>
          <a:lstStyle/>
          <a:p>
            <a:pPr rtl="0"/>
            <a:r>
              <a:rPr lang="en-US"/>
              <a:t>10/8/2025</a:t>
            </a:r>
          </a:p>
        </p:txBody>
      </p:sp>
      <p:sp>
        <p:nvSpPr>
          <p:cNvPr id="10" name="Marcador de número de diapositiva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rtlCol="0">
            <a:noAutofit/>
          </a:bodyPr>
          <a:lstStyle/>
          <a:p>
            <a:pPr rtl="0"/>
            <a:fld id="{AEAA3239-9EA4-4A65-A281-97F994456D9F}" type="slidenum">
              <a:rPr lang="en-US" smtClean="0"/>
              <a:t>‹#›</a:t>
            </a:fld>
            <a:endParaRPr lang="en-US"/>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rtlCol="0"/>
          <a:lstStyle>
            <a:lvl1pPr marL="0" indent="0">
              <a:buNone/>
              <a:defRPr/>
            </a:lvl1pPr>
          </a:lstStyle>
          <a:p>
            <a:pPr rtl="0"/>
            <a:r>
              <a:rPr lang="es"/>
              <a:t>.</a:t>
            </a:r>
          </a:p>
        </p:txBody>
      </p:sp>
    </p:spTree>
    <p:extLst>
      <p:ext uri="{BB962C8B-B14F-4D97-AF65-F5344CB8AC3E}">
        <p14:creationId xmlns:p14="http://schemas.microsoft.com/office/powerpoint/2010/main" val="223622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ido con imagen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rtlCol="0" anchor="b">
            <a:noAutofit/>
          </a:bodyPr>
          <a:lstStyle>
            <a:lvl1pPr>
              <a:defRPr sz="5400"/>
            </a:lvl1pPr>
          </a:lstStyle>
          <a:p>
            <a:pPr rtl="0"/>
            <a:r>
              <a:rPr lang="es"/>
              <a:t>Haga clic para modificar el estilo de título del patrón</a:t>
            </a:r>
          </a:p>
        </p:txBody>
      </p:sp>
      <p:sp>
        <p:nvSpPr>
          <p:cNvPr id="12" name="Marcador de posición de imagen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rtlCol="0"/>
          <a:lstStyle/>
          <a:p>
            <a:pPr rtl="0"/>
            <a:endParaRPr lang="en-US"/>
          </a:p>
        </p:txBody>
      </p:sp>
      <p:sp>
        <p:nvSpPr>
          <p:cNvPr id="8" name="Marcador de contenido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rtlCol="0">
            <a:noAutofit/>
          </a:bodyPr>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rtlCol="0">
            <a:noAutofit/>
          </a:bodyPr>
          <a:lstStyle>
            <a:lvl1pPr>
              <a:defRPr>
                <a:solidFill>
                  <a:schemeClr val="tx1"/>
                </a:solidFill>
                <a:effectLst/>
              </a:defRPr>
            </a:lvl1pPr>
          </a:lstStyle>
          <a:p>
            <a:pPr rtl="0"/>
            <a:r>
              <a:rPr lang="en-US"/>
              <a:t>10/8/2025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304669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con imagen 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rtlCol="0" anchor="b">
            <a:noAutofit/>
          </a:bodyPr>
          <a:lstStyle>
            <a:lvl1pPr>
              <a:defRPr sz="54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14" name="Marcador de pie de página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rtlCol="0">
            <a:noAutofit/>
          </a:bodyPr>
          <a:lstStyle/>
          <a:p>
            <a:pPr rtl="0"/>
            <a:r>
              <a:rPr lang="es"/>
              <a:t>Ejemplo de Texto de pie de página</a:t>
            </a:r>
          </a:p>
        </p:txBody>
      </p:sp>
      <p:sp>
        <p:nvSpPr>
          <p:cNvPr id="13" name="Marcador de fecha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rtlCol="0">
            <a:noAutofit/>
          </a:bodyPr>
          <a:lstStyle>
            <a:lvl1pPr>
              <a:defRPr>
                <a:solidFill>
                  <a:schemeClr val="tx1"/>
                </a:solidFill>
                <a:effectLst/>
              </a:defRPr>
            </a:lvl1pPr>
          </a:lstStyle>
          <a:p>
            <a:pPr rtl="0"/>
            <a:r>
              <a:rPr lang="en-US"/>
              <a:t>10/8/2025</a:t>
            </a:r>
          </a:p>
        </p:txBody>
      </p:sp>
      <p:sp>
        <p:nvSpPr>
          <p:cNvPr id="15" name="Marcador de número de diapositiva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rtlCol="0">
            <a:noAutofit/>
          </a:bodyPr>
          <a:lstStyle/>
          <a:p>
            <a:pPr rtl="0"/>
            <a:fld id="{AEAA3239-9EA4-4A65-A281-97F994456D9F}" type="slidenum">
              <a:rPr lang="en-US" smtClean="0"/>
              <a:t>‹#›</a:t>
            </a:fld>
            <a:endParaRPr lang="en-US"/>
          </a:p>
        </p:txBody>
      </p:sp>
      <p:sp>
        <p:nvSpPr>
          <p:cNvPr id="3" name="Marcador de posición de imagen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rtlCol="0"/>
          <a:lstStyle/>
          <a:p>
            <a:pPr rtl="0"/>
            <a:endParaRPr lang="en-US"/>
          </a:p>
        </p:txBody>
      </p:sp>
    </p:spTree>
    <p:extLst>
      <p:ext uri="{BB962C8B-B14F-4D97-AF65-F5344CB8AC3E}">
        <p14:creationId xmlns:p14="http://schemas.microsoft.com/office/powerpoint/2010/main" val="947045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ido con imagen 7">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rtlCol="0" anchor="b">
            <a:noAutofit/>
          </a:bodyPr>
          <a:lstStyle>
            <a:lvl1pPr>
              <a:defRPr sz="5400"/>
            </a:lvl1pPr>
          </a:lstStyle>
          <a:p>
            <a:pPr rtl="0"/>
            <a:r>
              <a:rPr lang="es"/>
              <a:t>Haga clic para modificar el estilo de título del patrón</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rtlCol="0"/>
          <a:lstStyle>
            <a:lvl1pPr marL="0" indent="0">
              <a:buNone/>
              <a:defRPr/>
            </a:lvl1pPr>
          </a:lstStyle>
          <a:p>
            <a:pPr rtl="0"/>
            <a:r>
              <a:rPr lang="es"/>
              <a:t>.</a:t>
            </a:r>
          </a:p>
        </p:txBody>
      </p:sp>
      <p:sp>
        <p:nvSpPr>
          <p:cNvPr id="8" name="Marcador de contenido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9" name="Marcador de pie de página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rtlCol="0">
            <a:noAutofit/>
          </a:bodyPr>
          <a:lstStyle/>
          <a:p>
            <a:pPr rtl="0"/>
            <a:r>
              <a:rPr lang="es"/>
              <a:t>Muestra de texto de pie de página</a:t>
            </a:r>
            <a:endParaRPr lang="en-US"/>
          </a:p>
        </p:txBody>
      </p:sp>
      <p:sp>
        <p:nvSpPr>
          <p:cNvPr id="4" name="Marcador de fecha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rtlCol="0">
            <a:noAutofit/>
          </a:bodyPr>
          <a:lstStyle/>
          <a:p>
            <a:pPr rtl="0"/>
            <a:r>
              <a:rPr lang="en-US"/>
              <a:t>10/8/2025</a:t>
            </a:r>
          </a:p>
        </p:txBody>
      </p:sp>
      <p:sp>
        <p:nvSpPr>
          <p:cNvPr id="10" name="Marcador de número de diapositiva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23184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ido con imagen 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rtlCol="0" anchor="b">
            <a:noAutofit/>
          </a:bodyPr>
          <a:lstStyle>
            <a:lvl1pPr>
              <a:defRPr sz="54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12" name="Marcador de pie de página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rtlCol="0">
            <a:noAutofit/>
          </a:bodyPr>
          <a:lstStyle/>
          <a:p>
            <a:pPr rtl="0"/>
            <a:r>
              <a:rPr lang="es"/>
              <a:t>Muestra de texto de pie de página</a:t>
            </a:r>
            <a:endParaRPr lang="en-US"/>
          </a:p>
        </p:txBody>
      </p:sp>
      <p:sp>
        <p:nvSpPr>
          <p:cNvPr id="7" name="Marcador de fecha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rtlCol="0">
            <a:noAutofit/>
          </a:bodyPr>
          <a:lstStyle/>
          <a:p>
            <a:pPr rtl="0"/>
            <a:r>
              <a:rPr lang="en-US"/>
              <a:t>10/8/2025</a:t>
            </a:r>
          </a:p>
        </p:txBody>
      </p:sp>
      <p:sp>
        <p:nvSpPr>
          <p:cNvPr id="13" name="Marcador de número de diapositiva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rtlCol="0">
            <a:noAutofit/>
          </a:bodyPr>
          <a:lstStyle/>
          <a:p>
            <a:pPr rtl="0"/>
            <a:fld id="{AEAA3239-9EA4-4A65-A281-97F994456D9F}" type="slidenum">
              <a:rPr lang="en-US" smtClean="0"/>
              <a:t>‹#›</a:t>
            </a:fld>
            <a:endParaRPr lang="en-US"/>
          </a:p>
        </p:txBody>
      </p:sp>
      <p:sp>
        <p:nvSpPr>
          <p:cNvPr id="4" name="Marcador de posición de imagen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rtlCol="0"/>
          <a:lstStyle>
            <a:lvl1pPr marL="0" indent="0">
              <a:buNone/>
              <a:defRPr/>
            </a:lvl1pPr>
          </a:lstStyle>
          <a:p>
            <a:pPr rtl="0"/>
            <a:r>
              <a:rPr lang="es"/>
              <a:t>.</a:t>
            </a:r>
          </a:p>
        </p:txBody>
      </p:sp>
    </p:spTree>
    <p:extLst>
      <p:ext uri="{BB962C8B-B14F-4D97-AF65-F5344CB8AC3E}">
        <p14:creationId xmlns:p14="http://schemas.microsoft.com/office/powerpoint/2010/main" val="2181964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ido con imagen 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rtlCol="0" anchor="t">
            <a:noAutofit/>
          </a:bodyPr>
          <a:lstStyle/>
          <a:p>
            <a:pPr rtl="0"/>
            <a:r>
              <a:rPr lang="es"/>
              <a:t>Haga clic para modificar el estilo de título del patrón</a:t>
            </a:r>
          </a:p>
        </p:txBody>
      </p:sp>
      <p:sp>
        <p:nvSpPr>
          <p:cNvPr id="4" name="Marcador de posición de imagen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rtlCol="0"/>
          <a:lstStyle/>
          <a:p>
            <a:pPr rtl="0"/>
            <a:endParaRPr lang="en-US"/>
          </a:p>
        </p:txBody>
      </p:sp>
      <p:sp>
        <p:nvSpPr>
          <p:cNvPr id="8" name="Marcador de contenido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rtlCol="0">
            <a:noAutofit/>
          </a:bodyPr>
          <a:lstStyle/>
          <a:p>
            <a:pPr rtl="0"/>
            <a:r>
              <a:rPr lang="es"/>
              <a:t>Ejemplo de Texto de pie de página</a:t>
            </a:r>
            <a:endParaRPr lang="en-US"/>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rtlCol="0">
            <a:noAutofit/>
          </a:bodyPr>
          <a:lstStyle>
            <a:lvl1pPr>
              <a:defRPr>
                <a:solidFill>
                  <a:schemeClr val="tx1"/>
                </a:solidFill>
                <a:effectLst/>
              </a:defRPr>
            </a:lvl1pPr>
          </a:lstStyle>
          <a:p>
            <a:pPr rtl="0"/>
            <a:r>
              <a:rPr lang="en-US"/>
              <a:t>10/8/2025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2169549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ido con imagen 10">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rtlCol="0" anchor="t">
            <a:noAutofit/>
          </a:body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15" name="Marcador de pie de página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rtlCol="0">
            <a:noAutofit/>
          </a:bodyPr>
          <a:lstStyle/>
          <a:p>
            <a:pPr rtl="0"/>
            <a:r>
              <a:rPr lang="es"/>
              <a:t>Ejemplo de Texto de pie de página</a:t>
            </a:r>
            <a:endParaRPr lang="en-US"/>
          </a:p>
        </p:txBody>
      </p:sp>
      <p:sp>
        <p:nvSpPr>
          <p:cNvPr id="14" name="Marcador de fecha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rtlCol="0">
            <a:noAutofit/>
          </a:bodyPr>
          <a:lstStyle>
            <a:lvl1pPr>
              <a:defRPr>
                <a:solidFill>
                  <a:schemeClr val="tx1"/>
                </a:solidFill>
                <a:effectLst/>
              </a:defRPr>
            </a:lvl1pPr>
          </a:lstStyle>
          <a:p>
            <a:pPr rtl="0"/>
            <a:r>
              <a:rPr lang="en-US"/>
              <a:t>10/8/2025</a:t>
            </a:r>
          </a:p>
        </p:txBody>
      </p:sp>
      <p:sp>
        <p:nvSpPr>
          <p:cNvPr id="16" name="Marcador de número de diapositiva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rtlCol="0">
            <a:noAutofit/>
          </a:bodyPr>
          <a:lstStyle/>
          <a:p>
            <a:pPr rtl="0"/>
            <a:fld id="{AEAA3239-9EA4-4A65-A281-97F994456D9F}" type="slidenum">
              <a:rPr lang="en-US" smtClean="0"/>
              <a:t>‹#›</a:t>
            </a:fld>
            <a:endParaRPr lang="en-US"/>
          </a:p>
        </p:txBody>
      </p:sp>
      <p:sp>
        <p:nvSpPr>
          <p:cNvPr id="5" name="Marcador de posición de imagen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rtlCol="0"/>
          <a:lstStyle/>
          <a:p>
            <a:pPr rtl="0"/>
            <a:endParaRPr lang="en-US"/>
          </a:p>
        </p:txBody>
      </p:sp>
    </p:spTree>
    <p:extLst>
      <p:ext uri="{BB962C8B-B14F-4D97-AF65-F5344CB8AC3E}">
        <p14:creationId xmlns:p14="http://schemas.microsoft.com/office/powerpoint/2010/main" val="426115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ido con imagen 1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rtlCol="0" anchor="t">
            <a:noAutofit/>
          </a:bodyPr>
          <a:lstStyle>
            <a:lvl1pPr>
              <a:defRPr sz="5400"/>
            </a:lvl1pPr>
          </a:lstStyle>
          <a:p>
            <a:pPr rtl="0"/>
            <a:r>
              <a:rPr lang="es"/>
              <a:t>Haga clic para modificar el estilo de título del patrón</a:t>
            </a:r>
          </a:p>
        </p:txBody>
      </p:sp>
      <p:sp>
        <p:nvSpPr>
          <p:cNvPr id="4" name="Marcador de posición de imagen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rtlCol="0"/>
          <a:lstStyle/>
          <a:p>
            <a:pPr rtl="0"/>
            <a:endParaRPr lang="en-US"/>
          </a:p>
        </p:txBody>
      </p:sp>
      <p:sp>
        <p:nvSpPr>
          <p:cNvPr id="8" name="Marcador de contenido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noAutofit/>
          </a:bodyPr>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noAutofit/>
          </a:bodyPr>
          <a:lstStyle/>
          <a:p>
            <a:pPr rtl="0"/>
            <a:r>
              <a:rPr lang="en-US"/>
              <a:t>10/8/2025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348601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ido con imagen 1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rtlCol="0" anchor="b">
            <a:noAutofit/>
          </a:bodyPr>
          <a:lstStyle>
            <a:lvl1pPr>
              <a:defRPr sz="5400"/>
            </a:lvl1pPr>
          </a:lstStyle>
          <a:p>
            <a:pPr rtl="0"/>
            <a:r>
              <a:rPr lang="es"/>
              <a:t>Haga clic para modificar el estilo de título del patrón</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rtlCol="0"/>
          <a:lstStyle>
            <a:lvl1pPr marL="0" indent="0">
              <a:buNone/>
              <a:defRPr/>
            </a:lvl1pPr>
          </a:lstStyle>
          <a:p>
            <a:pPr rtl="0"/>
            <a:r>
              <a:rPr lang="es"/>
              <a:t>.</a:t>
            </a:r>
          </a:p>
        </p:txBody>
      </p:sp>
      <p:sp>
        <p:nvSpPr>
          <p:cNvPr id="8" name="Marcador de contenido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noAutofit/>
          </a:bodyPr>
          <a:lstStyle/>
          <a:p>
            <a:pPr rtl="0"/>
            <a:r>
              <a:rPr lang="es"/>
              <a:t>Ejemplo de Texto de pie de página</a:t>
            </a:r>
            <a:endParaRPr lang="en-US"/>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noAutofit/>
          </a:bodyPr>
          <a:lstStyle/>
          <a:p>
            <a:pPr rtl="0"/>
            <a:r>
              <a:rPr lang="en-US"/>
              <a:t>10/8/2025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12986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con imagen">
    <p:bg>
      <p:bgPr>
        <a:solidFill>
          <a:schemeClr val="tx2"/>
        </a:solid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rtl="0"/>
            <a:r>
              <a:rPr lang="es"/>
              <a:t>Haga clic para modificar el estilo de título del patrón</a:t>
            </a:r>
          </a:p>
        </p:txBody>
      </p:sp>
      <p:sp>
        <p:nvSpPr>
          <p:cNvPr id="10" name="Subtítulo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rtl="0"/>
            <a:r>
              <a:rPr lang="es"/>
              <a:t>Haga clic para editar el estilo de subtítulo del patrón</a:t>
            </a:r>
          </a:p>
        </p:txBody>
      </p:sp>
      <p:sp>
        <p:nvSpPr>
          <p:cNvPr id="15" name="Marcador de posición de imagen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rtlCol="0"/>
          <a:lstStyle/>
          <a:p>
            <a:pPr rtl="0"/>
            <a:endParaRPr lang="en-US"/>
          </a:p>
        </p:txBody>
      </p:sp>
    </p:spTree>
    <p:extLst>
      <p:ext uri="{BB962C8B-B14F-4D97-AF65-F5344CB8AC3E}">
        <p14:creationId xmlns:p14="http://schemas.microsoft.com/office/powerpoint/2010/main" val="2309385213"/>
      </p:ext>
    </p:extLst>
  </p:cSld>
  <p:clrMapOvr>
    <a:masterClrMapping/>
  </p:clrMapOvr>
  <p:hf sldNum="0" hdr="0" ftr="0" dt="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ido con imagen 1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rtlCol="0" anchor="t">
            <a:noAutofit/>
          </a:bodyPr>
          <a:lstStyle>
            <a:lvl1pPr>
              <a:defRPr sz="54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rtlCol="0">
            <a:noAutofit/>
          </a:bodyPr>
          <a:lstStyle/>
          <a:p>
            <a:pPr rtl="0"/>
            <a:r>
              <a:rPr lang="es"/>
              <a:t>Ejemplo de Texto de pie de página</a:t>
            </a:r>
            <a:endParaRPr lang="en-US"/>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rtlCol="0">
            <a:noAutofit/>
          </a:bodyPr>
          <a:lstStyle/>
          <a:p>
            <a:pPr rtl="0"/>
            <a:r>
              <a:rPr lang="en-US"/>
              <a:t>10/8/2025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rtlCol="0">
            <a:noAutofit/>
          </a:bodyPr>
          <a:lstStyle/>
          <a:p>
            <a:pPr rtl="0"/>
            <a:fld id="{AEAA3239-9EA4-4A65-A281-97F994456D9F}" type="slidenum">
              <a:rPr lang="en-US" smtClean="0"/>
              <a:t>‹#›</a:t>
            </a:fld>
            <a:endParaRPr lang="en-US"/>
          </a:p>
        </p:txBody>
      </p:sp>
      <p:sp>
        <p:nvSpPr>
          <p:cNvPr id="3" name="Marcador de posición de imagen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rtlCol="0"/>
          <a:lstStyle>
            <a:lvl1pPr marL="0" indent="0">
              <a:buNone/>
              <a:defRPr/>
            </a:lvl1pPr>
          </a:lstStyle>
          <a:p>
            <a:pPr rtl="0"/>
            <a:r>
              <a:rPr lang="es"/>
              <a:t>.</a:t>
            </a:r>
          </a:p>
        </p:txBody>
      </p:sp>
    </p:spTree>
    <p:extLst>
      <p:ext uri="{BB962C8B-B14F-4D97-AF65-F5344CB8AC3E}">
        <p14:creationId xmlns:p14="http://schemas.microsoft.com/office/powerpoint/2010/main" val="4207672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ido con imagen 14">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rtlCol="0" anchor="b">
            <a:noAutofit/>
          </a:body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osición de imagen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rtlCol="0"/>
          <a:lstStyle/>
          <a:p>
            <a:pPr rtl="0"/>
            <a:endParaRPr lang="en-US"/>
          </a:p>
        </p:txBody>
      </p:sp>
      <p:cxnSp>
        <p:nvCxnSpPr>
          <p:cNvPr id="3" name="Conector recto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Marcador de pie de página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rtlCol="0">
            <a:noAutofit/>
          </a:bodyPr>
          <a:lstStyle/>
          <a:p>
            <a:pPr rtl="0"/>
            <a:r>
              <a:rPr lang="es"/>
              <a:t>Ejemplo de Texto de pie de página</a:t>
            </a:r>
          </a:p>
        </p:txBody>
      </p:sp>
      <p:sp>
        <p:nvSpPr>
          <p:cNvPr id="11" name="Marcador de fecha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rtlCol="0">
            <a:noAutofit/>
          </a:bodyPr>
          <a:lstStyle/>
          <a:p>
            <a:pPr rtl="0"/>
            <a:r>
              <a:rPr lang="en-US"/>
              <a:t>10/8/2025</a:t>
            </a:r>
          </a:p>
        </p:txBody>
      </p:sp>
      <p:sp>
        <p:nvSpPr>
          <p:cNvPr id="14" name="Marcador de número de diapositiva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35233409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ido con imagen 1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rtlCol="0" anchor="b">
            <a:noAutofit/>
          </a:bodyPr>
          <a:lstStyle/>
          <a:p>
            <a:pPr rtl="0"/>
            <a:r>
              <a:rPr lang="es"/>
              <a:t>Haga clic para modificar el estilo de título del patrón</a:t>
            </a:r>
          </a:p>
        </p:txBody>
      </p:sp>
      <p:cxnSp>
        <p:nvCxnSpPr>
          <p:cNvPr id="7" name="Conector recto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11" name="Marcador de posición de imagen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rtlCol="0"/>
          <a:lstStyle/>
          <a:p>
            <a:pPr rtl="0"/>
            <a:endParaRPr lang="en-US"/>
          </a:p>
        </p:txBody>
      </p:sp>
      <p:sp>
        <p:nvSpPr>
          <p:cNvPr id="9" name="Marcador de pie de página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rtlCol="0">
            <a:noAutofit/>
          </a:bodyPr>
          <a:lstStyle/>
          <a:p>
            <a:pPr rtl="0"/>
            <a:r>
              <a:rPr lang="es"/>
              <a:t>Muestra de texto de pie de página</a:t>
            </a:r>
            <a:endParaRPr lang="en-US"/>
          </a:p>
        </p:txBody>
      </p:sp>
      <p:sp>
        <p:nvSpPr>
          <p:cNvPr id="4" name="Marcador de fecha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rtlCol="0">
            <a:noAutofit/>
          </a:bodyPr>
          <a:lstStyle/>
          <a:p>
            <a:pPr rtl="0"/>
            <a:r>
              <a:rPr lang="en-US"/>
              <a:t>10/8/2025</a:t>
            </a:r>
          </a:p>
        </p:txBody>
      </p:sp>
      <p:sp>
        <p:nvSpPr>
          <p:cNvPr id="10" name="Marcador de número de diapositiva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1184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ido con imagen 1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rtlCol="0" anchor="b">
            <a:noAutofit/>
          </a:bodyPr>
          <a:lstStyle/>
          <a:p>
            <a:pPr rtl="0"/>
            <a:r>
              <a:rPr lang="es"/>
              <a:t>Haga clic para modificar el estilo de título del patrón</a:t>
            </a:r>
          </a:p>
        </p:txBody>
      </p:sp>
      <p:sp>
        <p:nvSpPr>
          <p:cNvPr id="16" name="Marcador de posición de imagen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rtlCol="0"/>
          <a:lstStyle/>
          <a:p>
            <a:pPr rtl="0"/>
            <a:endParaRPr lang="en-US"/>
          </a:p>
        </p:txBody>
      </p: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cxnSp>
        <p:nvCxnSpPr>
          <p:cNvPr id="15" name="Conector recto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pie de página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rtlCol="0">
            <a:noAutofit/>
          </a:bodyPr>
          <a:lstStyle/>
          <a:p>
            <a:pPr rtl="0"/>
            <a:r>
              <a:rPr lang="es"/>
              <a:t>Ejemplo de Texto de pie de página</a:t>
            </a:r>
          </a:p>
        </p:txBody>
      </p:sp>
      <p:sp>
        <p:nvSpPr>
          <p:cNvPr id="3" name="Marcador de fecha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rtlCol="0">
            <a:noAutofit/>
          </a:bodyPr>
          <a:lstStyle/>
          <a:p>
            <a:pPr rtl="0"/>
            <a:r>
              <a:rPr lang="en-US"/>
              <a:t>10/8/2025</a:t>
            </a:r>
          </a:p>
        </p:txBody>
      </p:sp>
      <p:sp>
        <p:nvSpPr>
          <p:cNvPr id="6" name="Marcador de número de diapositiva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2142582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ido con imagen 17">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rtlCol="0" anchor="b">
            <a:noAutofit/>
          </a:bodyPr>
          <a:lstStyle>
            <a:lvl1pPr>
              <a:defRPr sz="5400"/>
            </a:lvl1pPr>
          </a:lstStyle>
          <a:p>
            <a:pPr rtl="0"/>
            <a:r>
              <a:rPr lang="es"/>
              <a:t>Haga clic para modificar el estilo de título del patrón</a:t>
            </a:r>
          </a:p>
        </p:txBody>
      </p:sp>
      <p:sp>
        <p:nvSpPr>
          <p:cNvPr id="4" name="Marcador de posición de imagen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rtlCol="0"/>
          <a:lstStyle/>
          <a:p>
            <a:pPr rtl="0"/>
            <a:endParaRPr lang="en-US"/>
          </a:p>
        </p:txBody>
      </p:sp>
      <p:sp>
        <p:nvSpPr>
          <p:cNvPr id="8" name="Marcador de contenido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rtlCol="0" anchor="b">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noAutofit/>
          </a:bodyPr>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noAutofit/>
          </a:bodyPr>
          <a:lstStyle/>
          <a:p>
            <a:pPr rtl="0"/>
            <a:r>
              <a:rPr lang="en-US"/>
              <a:t>10/8/2025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2097962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ido con imagen 1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rtlCol="0" anchor="b">
            <a:noAutofit/>
          </a:bodyPr>
          <a:lstStyle>
            <a:lvl1pPr>
              <a:defRPr sz="5400"/>
            </a:lvl1pPr>
          </a:lstStyle>
          <a:p>
            <a:pPr rtl="0"/>
            <a:r>
              <a:rPr lang="es"/>
              <a:t>Haga clic para modificar el estilo de título del patrón</a:t>
            </a:r>
          </a:p>
        </p:txBody>
      </p:sp>
      <p:sp>
        <p:nvSpPr>
          <p:cNvPr id="9" name="Marcador de posición de imagen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rtlCol="0"/>
          <a:lstStyle/>
          <a:p>
            <a:pPr rtl="0"/>
            <a:endParaRPr lang="en-US"/>
          </a:p>
        </p:txBody>
      </p:sp>
      <p:sp>
        <p:nvSpPr>
          <p:cNvPr id="8" name="Marcador de contenido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noAutofit/>
          </a:bodyPr>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noAutofit/>
          </a:bodyPr>
          <a:lstStyle/>
          <a:p>
            <a:pPr rtl="0"/>
            <a:r>
              <a:rPr lang="en-US"/>
              <a:t>10/8/2025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985019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úmero grande">
    <p:bg>
      <p:bgRef idx="1001">
        <a:schemeClr val="bg1"/>
      </p:bgRef>
    </p:bg>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orma libre: Forma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orma libre: Forma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orma libre: Forma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ítulo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rtlCol="0" anchor="t">
            <a:normAutofit/>
          </a:bodyPr>
          <a:lstStyle>
            <a:lvl1pPr>
              <a:lnSpc>
                <a:spcPct val="110000"/>
              </a:lnSpc>
              <a:defRPr sz="1800" cap="none" baseline="0">
                <a:solidFill>
                  <a:schemeClr val="tx2"/>
                </a:solidFill>
              </a:defRPr>
            </a:lvl1pPr>
          </a:lstStyle>
          <a:p>
            <a:pPr rtl="0"/>
            <a:r>
              <a:rPr lang="es"/>
              <a:t>Haga clic para modificar el estilo de título del patrón</a:t>
            </a:r>
          </a:p>
        </p:txBody>
      </p:sp>
      <p:sp>
        <p:nvSpPr>
          <p:cNvPr id="13" name="Marcador de contenido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rtlCol="0" anchor="ctr">
            <a:noAutofit/>
          </a:bodyPr>
          <a:lstStyle>
            <a:lvl1pPr>
              <a:lnSpc>
                <a:spcPct val="90000"/>
              </a:lnSpc>
              <a:defRPr sz="28000"/>
            </a:lvl1pPr>
          </a:lstStyle>
          <a:p>
            <a:pPr lvl="0" rtl="0"/>
            <a:r>
              <a:rPr lang="es"/>
              <a:t>##%</a:t>
            </a:r>
          </a:p>
        </p:txBody>
      </p:sp>
      <p:sp>
        <p:nvSpPr>
          <p:cNvPr id="4" name="Marcador de pie de página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noAutofit/>
          </a:bodyPr>
          <a:lstStyle>
            <a:lvl1pPr algn="l" rtl="0">
              <a:defRPr>
                <a:solidFill>
                  <a:schemeClr val="tx1"/>
                </a:solidFill>
              </a:defRPr>
            </a:lvl1pPr>
          </a:lstStyle>
          <a:p>
            <a:pPr rtl="0"/>
            <a:r>
              <a:rPr lang="es"/>
              <a:t>Texto de ejemplo para el pie de página</a:t>
            </a:r>
          </a:p>
        </p:txBody>
      </p:sp>
      <p:sp>
        <p:nvSpPr>
          <p:cNvPr id="3" name="Marcador de fecha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noAutofit/>
          </a:bodyPr>
          <a:lstStyle>
            <a:lvl1pPr algn="r" rtl="0">
              <a:defRPr>
                <a:solidFill>
                  <a:schemeClr val="tx1"/>
                </a:solidFill>
              </a:defRPr>
            </a:lvl1pPr>
          </a:lstStyle>
          <a:p>
            <a:pPr rtl="0"/>
            <a:r>
              <a:rPr lang="en-US"/>
              <a:t>10/8/2025</a:t>
            </a:r>
          </a:p>
        </p:txBody>
      </p:sp>
      <p:sp>
        <p:nvSpPr>
          <p:cNvPr id="5" name="Marcador de número de diapositiva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noAutofit/>
          </a:bodyPr>
          <a:lstStyle>
            <a:lvl1pPr algn="r" rtl="0">
              <a:defRPr>
                <a:solidFill>
                  <a:schemeClr val="tx1"/>
                </a:solidFill>
              </a:defRPr>
            </a:lvl1pPr>
          </a:lstStyle>
          <a:p>
            <a:pPr rtl="0"/>
            <a:fld id="{AEAA3239-9EA4-4A65-A281-97F994456D9F}" type="slidenum">
              <a:rPr lang="en-US" smtClean="0"/>
              <a:pPr rtl="0"/>
              <a:t>‹#›</a:t>
            </a:fld>
            <a:endParaRPr lang="en-US"/>
          </a:p>
        </p:txBody>
      </p:sp>
    </p:spTree>
    <p:extLst>
      <p:ext uri="{BB962C8B-B14F-4D97-AF65-F5344CB8AC3E}">
        <p14:creationId xmlns:p14="http://schemas.microsoft.com/office/powerpoint/2010/main" val="365112038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úmero grande 2">
    <p:bg>
      <p:bgPr>
        <a:solidFill>
          <a:schemeClr val="bg2"/>
        </a:solidFill>
        <a:effectLst/>
      </p:bgPr>
    </p:bg>
    <p:spTree>
      <p:nvGrpSpPr>
        <p:cNvPr id="1" name=""/>
        <p:cNvGrpSpPr/>
        <p:nvPr/>
      </p:nvGrpSpPr>
      <p:grpSpPr>
        <a:xfrm>
          <a:off x="0" y="0"/>
          <a:ext cx="0" cy="0"/>
          <a:chOff x="0" y="0"/>
          <a:chExt cx="0" cy="0"/>
        </a:xfrm>
      </p:grpSpPr>
      <p:sp>
        <p:nvSpPr>
          <p:cNvPr id="9" name="Forma libre: Forma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pPr rtl="0"/>
            <a:endParaRPr lang="en-US"/>
          </a:p>
        </p:txBody>
      </p:sp>
      <p:sp>
        <p:nvSpPr>
          <p:cNvPr id="13" name="Título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rtlCol="0" anchor="t">
            <a:normAutofit/>
          </a:bodyPr>
          <a:lstStyle>
            <a:lvl1pPr>
              <a:lnSpc>
                <a:spcPct val="110000"/>
              </a:lnSpc>
              <a:defRPr sz="1800" cap="none" baseline="0"/>
            </a:lvl1pPr>
          </a:lstStyle>
          <a:p>
            <a:pPr rtl="0"/>
            <a:r>
              <a:rPr lang="es"/>
              <a:t>Haga clic para modificar el estilo de título del patrón</a:t>
            </a:r>
          </a:p>
        </p:txBody>
      </p:sp>
      <p:sp>
        <p:nvSpPr>
          <p:cNvPr id="8" name="Marcador de contenido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rtlCol="0" anchor="ctr">
            <a:noAutofit/>
          </a:bodyPr>
          <a:lstStyle>
            <a:lvl1pPr>
              <a:lnSpc>
                <a:spcPct val="90000"/>
              </a:lnSpc>
              <a:defRPr sz="28000"/>
            </a:lvl1pPr>
          </a:lstStyle>
          <a:p>
            <a:pPr lvl="0" rtl="0"/>
            <a:r>
              <a:rPr lang="es"/>
              <a:t>##%</a:t>
            </a:r>
          </a:p>
        </p:txBody>
      </p:sp>
      <p:sp>
        <p:nvSpPr>
          <p:cNvPr id="4" name="Marcador de pie de página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noAutofit/>
          </a:bodyPr>
          <a:lstStyle>
            <a:lvl1pPr>
              <a:defRPr>
                <a:solidFill>
                  <a:schemeClr val="tx1"/>
                </a:solidFill>
              </a:defRPr>
            </a:lvl1pPr>
          </a:lstStyle>
          <a:p>
            <a:pPr rtl="0"/>
            <a:r>
              <a:rPr lang="es"/>
              <a:t>Texto de ejemplo para el pie de página</a:t>
            </a:r>
          </a:p>
        </p:txBody>
      </p:sp>
      <p:sp>
        <p:nvSpPr>
          <p:cNvPr id="3" name="Marcador de fecha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noAutofit/>
          </a:bodyPr>
          <a:lstStyle>
            <a:lvl1pPr>
              <a:defRPr>
                <a:solidFill>
                  <a:schemeClr val="tx1"/>
                </a:solidFill>
              </a:defRPr>
            </a:lvl1pPr>
          </a:lstStyle>
          <a:p>
            <a:pPr rtl="0"/>
            <a:r>
              <a:rPr lang="en-US"/>
              <a:t>10/8/2025</a:t>
            </a:r>
          </a:p>
        </p:txBody>
      </p:sp>
      <p:sp>
        <p:nvSpPr>
          <p:cNvPr id="5" name="Marcador de número de diapositiva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noAutofit/>
          </a:bodyPr>
          <a:lstStyle>
            <a:lvl1pPr>
              <a:defRPr>
                <a:solidFill>
                  <a:schemeClr val="tx1"/>
                </a:solidFill>
              </a:defRPr>
            </a:lvl1pPr>
          </a:lstStyle>
          <a:p>
            <a:pPr rtl="0"/>
            <a:fld id="{AEAA3239-9EA4-4A65-A281-97F994456D9F}" type="slidenum">
              <a:rPr lang="en-US" smtClean="0"/>
              <a:pPr rtl="0"/>
              <a:t>‹#›</a:t>
            </a:fld>
            <a:endParaRPr lang="en-US"/>
          </a:p>
        </p:txBody>
      </p:sp>
    </p:spTree>
    <p:extLst>
      <p:ext uri="{BB962C8B-B14F-4D97-AF65-F5344CB8AC3E}">
        <p14:creationId xmlns:p14="http://schemas.microsoft.com/office/powerpoint/2010/main" val="24727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úmero grand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ítulo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rtlCol="0" anchor="t">
            <a:normAutofit/>
          </a:bodyPr>
          <a:lstStyle>
            <a:lvl1pPr>
              <a:lnSpc>
                <a:spcPct val="110000"/>
              </a:lnSpc>
              <a:defRPr sz="1800" cap="none" baseline="0">
                <a:solidFill>
                  <a:schemeClr val="tx2"/>
                </a:solidFill>
              </a:defRPr>
            </a:lvl1pPr>
          </a:lstStyle>
          <a:p>
            <a:pPr rtl="0"/>
            <a:r>
              <a:rPr lang="es"/>
              <a:t>Haga clic para modificar el estilo de título del patrón</a:t>
            </a:r>
          </a:p>
        </p:txBody>
      </p:sp>
      <p:sp>
        <p:nvSpPr>
          <p:cNvPr id="14" name="Marcador de contenido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rtlCol="0" anchor="ctr">
            <a:noAutofit/>
          </a:bodyPr>
          <a:lstStyle>
            <a:lvl1pPr>
              <a:lnSpc>
                <a:spcPct val="90000"/>
              </a:lnSpc>
              <a:defRPr sz="28000"/>
            </a:lvl1pPr>
          </a:lstStyle>
          <a:p>
            <a:pPr lvl="0" rtl="0"/>
            <a:r>
              <a:rPr lang="es"/>
              <a:t>##%</a:t>
            </a:r>
          </a:p>
        </p:txBody>
      </p:sp>
      <p:sp>
        <p:nvSpPr>
          <p:cNvPr id="4" name="Marcador de pie de página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noAutofit/>
          </a:bodyPr>
          <a:lstStyle/>
          <a:p>
            <a:pPr rtl="0"/>
            <a:r>
              <a:rPr lang="es"/>
              <a:t>Texto de ejemplo para el pie de página</a:t>
            </a:r>
          </a:p>
        </p:txBody>
      </p:sp>
      <p:sp>
        <p:nvSpPr>
          <p:cNvPr id="3" name="Marcador de fecha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noAutofit/>
          </a:bodyPr>
          <a:lstStyle/>
          <a:p>
            <a:pPr rtl="0"/>
            <a:r>
              <a:rPr lang="en-US"/>
              <a:t>10/8/2025</a:t>
            </a:r>
          </a:p>
        </p:txBody>
      </p:sp>
      <p:sp>
        <p:nvSpPr>
          <p:cNvPr id="5" name="Marcador de número de diapositiva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
        <p:nvSpPr>
          <p:cNvPr id="6" name="Forma libre: Forma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pPr rtl="0"/>
            <a:endParaRPr lang="en-US"/>
          </a:p>
        </p:txBody>
      </p:sp>
      <p:sp>
        <p:nvSpPr>
          <p:cNvPr id="7" name="Forma libre: Forma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pPr rtl="0"/>
            <a:endParaRPr lang="en-US"/>
          </a:p>
        </p:txBody>
      </p:sp>
      <p:sp>
        <p:nvSpPr>
          <p:cNvPr id="9" name="Forma libre: Forma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pPr rtl="0"/>
            <a:endParaRPr lang="en-US"/>
          </a:p>
        </p:txBody>
      </p:sp>
    </p:spTree>
    <p:extLst>
      <p:ext uri="{BB962C8B-B14F-4D97-AF65-F5344CB8AC3E}">
        <p14:creationId xmlns:p14="http://schemas.microsoft.com/office/powerpoint/2010/main" val="210800512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strucción">
    <p:bg>
      <p:bgRef idx="1001">
        <a:schemeClr val="bg1"/>
      </p:bgRef>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noAutofit/>
          </a:bodyPr>
          <a:lstStyle>
            <a:lvl1pPr>
              <a:defRPr sz="5400" b="0" i="0" cap="all" baseline="0">
                <a:solidFill>
                  <a:schemeClr val="accent1">
                    <a:lumMod val="50000"/>
                  </a:schemeClr>
                </a:solidFill>
                <a:latin typeface="+mj-lt"/>
              </a:defRPr>
            </a:lvl1pPr>
          </a:lstStyle>
          <a:p>
            <a:pPr rtl="0"/>
            <a:r>
              <a:rPr lang="es"/>
              <a:t>Haga clic para modificar el estilo de título del patrón</a:t>
            </a:r>
            <a:endParaRPr lang="en-US"/>
          </a:p>
        </p:txBody>
      </p:sp>
      <p:sp>
        <p:nvSpPr>
          <p:cNvPr id="7" name="Marcador de contenido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rtlCol="0"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rtl="0"/>
            <a:r>
              <a:rPr lang="es"/>
              <a:t>Haga clic para agregar una instrucción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noAutofit/>
          </a:bodyPr>
          <a:lstStyle/>
          <a:p>
            <a:pPr rtl="0"/>
            <a:r>
              <a:rPr lang="es"/>
              <a:t>Texto de ejemplo para el pie de página</a:t>
            </a:r>
          </a:p>
        </p:txBody>
      </p:sp>
      <p:sp>
        <p:nvSpPr>
          <p:cNvPr id="3" name="Marcador de fecha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noAutofit/>
          </a:bodyPr>
          <a:lstStyle/>
          <a:p>
            <a:pPr rtl="0"/>
            <a:r>
              <a:rPr lang="en-US"/>
              <a:t>10/8/2025</a:t>
            </a:r>
          </a:p>
        </p:txBody>
      </p:sp>
      <p:sp>
        <p:nvSpPr>
          <p:cNvPr id="5" name="Marcador de número de diapositiva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12511127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con imagen 2">
    <p:bg>
      <p:bgPr>
        <a:solidFill>
          <a:schemeClr val="tx2"/>
        </a:solid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rtl="0"/>
            <a:r>
              <a:rPr lang="es"/>
              <a:t>Haga clic para modificar el estilo de título del patrón</a:t>
            </a:r>
          </a:p>
        </p:txBody>
      </p:sp>
      <p:sp>
        <p:nvSpPr>
          <p:cNvPr id="16" name="Subtítulo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rtl="0"/>
            <a:r>
              <a:rPr lang="es"/>
              <a:t>Haga clic para editar el estilo de subtítulo del patrón</a:t>
            </a:r>
          </a:p>
        </p:txBody>
      </p:sp>
      <p:sp>
        <p:nvSpPr>
          <p:cNvPr id="14" name="Marcador de posición de imagen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rtlCol="0"/>
          <a:lstStyle/>
          <a:p>
            <a:pPr rtl="0"/>
            <a:endParaRPr lang="en-US"/>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rtlCol="0">
            <a:noAutofit/>
          </a:bodyPr>
          <a:lstStyle>
            <a:lvl1pPr>
              <a:defRPr>
                <a:solidFill>
                  <a:schemeClr val="bg1"/>
                </a:solidFill>
              </a:defRPr>
            </a:lvl1pPr>
          </a:lstStyle>
          <a:p>
            <a:pPr rtl="0"/>
            <a:r>
              <a:rPr lang="es"/>
              <a:t>Ejemplo de Texto de pie de página</a:t>
            </a:r>
            <a:endParaRPr lang="en-US"/>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rtlCol="0">
            <a:noAutofit/>
          </a:bodyPr>
          <a:lstStyle>
            <a:lvl1pPr>
              <a:defRPr>
                <a:solidFill>
                  <a:schemeClr val="bg1"/>
                </a:solidFill>
                <a:effectLst/>
              </a:defRPr>
            </a:lvl1pPr>
          </a:lstStyle>
          <a:p>
            <a:pPr rtl="0"/>
            <a:r>
              <a:rPr lang="en-US"/>
              <a:t>10/8/2025</a:t>
            </a:r>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noAutofit/>
          </a:bodyPr>
          <a:lstStyle>
            <a:lvl1pPr>
              <a:defRPr>
                <a:solidFill>
                  <a:schemeClr val="bg1"/>
                </a:solidFill>
              </a:defRPr>
            </a:lvl1pPr>
          </a:lstStyle>
          <a:p>
            <a:pPr rtl="0"/>
            <a:fld id="{AEAA3239-9EA4-4A65-A281-97F994456D9F}" type="slidenum">
              <a:rPr lang="en-US" smtClean="0"/>
              <a:pPr rtl="0"/>
              <a:t>‹#›</a:t>
            </a:fld>
            <a:endParaRPr lang="en-US"/>
          </a:p>
        </p:txBody>
      </p:sp>
      <p:cxnSp>
        <p:nvCxnSpPr>
          <p:cNvPr id="18" name="Conector recto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020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strucción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orma libre: Forma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noAutofit/>
          </a:bodyPr>
          <a:lstStyle>
            <a:lvl1pPr>
              <a:defRPr sz="5400" b="0" i="0" cap="all" baseline="0">
                <a:solidFill>
                  <a:schemeClr val="accent1">
                    <a:lumMod val="50000"/>
                  </a:schemeClr>
                </a:solidFill>
                <a:latin typeface="+mj-lt"/>
              </a:defRPr>
            </a:lvl1pPr>
          </a:lstStyle>
          <a:p>
            <a:pPr rtl="0"/>
            <a:r>
              <a:rPr lang="es"/>
              <a:t>Haga clic para modificar el estilo de título del patrón</a:t>
            </a:r>
            <a:endParaRPr lang="en-US"/>
          </a:p>
        </p:txBody>
      </p:sp>
      <p:sp>
        <p:nvSpPr>
          <p:cNvPr id="7" name="Marcador de contenido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rtl="0"/>
            <a:r>
              <a:rPr lang="es"/>
              <a:t>Haga clic para agregar una instrucción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noAutofit/>
          </a:bodyPr>
          <a:lstStyle/>
          <a:p>
            <a:pPr rtl="0"/>
            <a:r>
              <a:rPr lang="es"/>
              <a:t>Texto de ejemplo para el pie de página</a:t>
            </a:r>
          </a:p>
        </p:txBody>
      </p:sp>
      <p:sp>
        <p:nvSpPr>
          <p:cNvPr id="3" name="Marcador de fecha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noAutofit/>
          </a:bodyPr>
          <a:lstStyle/>
          <a:p>
            <a:pPr rtl="0"/>
            <a:r>
              <a:rPr lang="en-US"/>
              <a:t>10/8/2025</a:t>
            </a:r>
          </a:p>
        </p:txBody>
      </p:sp>
      <p:sp>
        <p:nvSpPr>
          <p:cNvPr id="5" name="Marcador de número de diapositiva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159455163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2"/>
        </a:solidFill>
        <a:effectLst/>
      </p:bgPr>
    </p:bg>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rtlCol="0" anchor="t">
            <a:noAutofit/>
          </a:bodyPr>
          <a:lstStyle>
            <a:lvl1pPr marL="164592" indent="-164592">
              <a:lnSpc>
                <a:spcPct val="100000"/>
              </a:lnSpc>
              <a:spcBef>
                <a:spcPts val="0"/>
              </a:spcBef>
              <a:buNone/>
              <a:defRPr sz="5400" b="0" i="0" cap="all" baseline="0">
                <a:solidFill>
                  <a:schemeClr val="bg2"/>
                </a:solidFill>
                <a:latin typeface="+mj-lt"/>
              </a:defRPr>
            </a:lvl1pPr>
          </a:lstStyle>
          <a:p>
            <a:pPr lvl="0" rtl="0"/>
            <a:r>
              <a:rPr lang="es"/>
              <a:t>Haga clic para agregar una cita</a:t>
            </a:r>
          </a:p>
        </p:txBody>
      </p:sp>
      <p:sp>
        <p:nvSpPr>
          <p:cNvPr id="4" name="Marcador de pie de página 3">
            <a:extLst>
              <a:ext uri="{FF2B5EF4-FFF2-40B4-BE49-F238E27FC236}">
                <a16:creationId xmlns:a16="http://schemas.microsoft.com/office/drawing/2014/main" id="{B23912E3-7555-EAAB-BE83-59ED3B5C9E5B}"/>
              </a:ext>
            </a:extLst>
          </p:cNvPr>
          <p:cNvSpPr>
            <a:spLocks noGrp="1"/>
          </p:cNvSpPr>
          <p:nvPr>
            <p:ph type="ftr" sz="quarter" idx="11"/>
          </p:nvPr>
        </p:nvSpPr>
        <p:spPr/>
        <p:txBody>
          <a:bodyPr rtlCol="0">
            <a:noAutofit/>
          </a:bodyPr>
          <a:lstStyle>
            <a:lvl1pPr>
              <a:defRPr>
                <a:solidFill>
                  <a:schemeClr val="bg1"/>
                </a:solidFill>
              </a:defRPr>
            </a:lvl1pPr>
          </a:lstStyle>
          <a:p>
            <a:pPr rtl="0"/>
            <a:r>
              <a:rPr lang="es"/>
              <a:t>Texto de ejemplo para el pie de página</a:t>
            </a:r>
          </a:p>
        </p:txBody>
      </p:sp>
      <p:sp>
        <p:nvSpPr>
          <p:cNvPr id="3" name="Marcador de fecha 2">
            <a:extLst>
              <a:ext uri="{FF2B5EF4-FFF2-40B4-BE49-F238E27FC236}">
                <a16:creationId xmlns:a16="http://schemas.microsoft.com/office/drawing/2014/main" id="{C344C372-F7FA-5AA5-92C1-CF476A26623E}"/>
              </a:ext>
            </a:extLst>
          </p:cNvPr>
          <p:cNvSpPr>
            <a:spLocks noGrp="1"/>
          </p:cNvSpPr>
          <p:nvPr>
            <p:ph type="dt" sz="half" idx="10"/>
          </p:nvPr>
        </p:nvSpPr>
        <p:spPr/>
        <p:txBody>
          <a:bodyPr rtlCol="0">
            <a:noAutofit/>
          </a:bodyPr>
          <a:lstStyle>
            <a:lvl1pPr>
              <a:defRPr>
                <a:solidFill>
                  <a:schemeClr val="bg1"/>
                </a:solidFill>
              </a:defRPr>
            </a:lvl1pPr>
          </a:lstStyle>
          <a:p>
            <a:pPr rtl="0"/>
            <a:r>
              <a:rPr lang="en-US"/>
              <a:t>10/8/2025</a:t>
            </a:r>
          </a:p>
        </p:txBody>
      </p:sp>
      <p:sp>
        <p:nvSpPr>
          <p:cNvPr id="5" name="Marcador de número de diapositiva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rtlCol="0">
            <a:noAutofit/>
          </a:bodyPr>
          <a:lstStyle>
            <a:lvl1pPr>
              <a:defRPr>
                <a:solidFill>
                  <a:schemeClr val="bg1"/>
                </a:solidFill>
              </a:defRPr>
            </a:lvl1pPr>
          </a:lstStyle>
          <a:p>
            <a:pPr rtl="0"/>
            <a:fld id="{AEAA3239-9EA4-4A65-A281-97F994456D9F}" type="slidenum">
              <a:rPr lang="en-US" smtClean="0"/>
              <a:pPr rtl="0"/>
              <a:t>‹#›</a:t>
            </a:fld>
            <a:endParaRPr lang="en-US"/>
          </a:p>
        </p:txBody>
      </p:sp>
      <p:sp>
        <p:nvSpPr>
          <p:cNvPr id="8" name="Forma libre: Forma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pPr rtl="0"/>
            <a:endParaRPr lang="en-US"/>
          </a:p>
        </p:txBody>
      </p:sp>
      <p:sp>
        <p:nvSpPr>
          <p:cNvPr id="6" name="Título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rtlCol="0" anchor="ctr">
            <a:normAutofit/>
          </a:bodyPr>
          <a:lstStyle>
            <a:lvl1pPr>
              <a:lnSpc>
                <a:spcPct val="120000"/>
              </a:lnSpc>
              <a:defRPr sz="1800" cap="none" baseline="0">
                <a:solidFill>
                  <a:schemeClr val="bg2"/>
                </a:solidFill>
              </a:defRPr>
            </a:lvl1pPr>
          </a:lstStyle>
          <a:p>
            <a:pPr rtl="0"/>
            <a:r>
              <a:rPr lang="es"/>
              <a:t>Autor de la cita</a:t>
            </a:r>
          </a:p>
        </p:txBody>
      </p:sp>
    </p:spTree>
    <p:extLst>
      <p:ext uri="{BB962C8B-B14F-4D97-AF65-F5344CB8AC3E}">
        <p14:creationId xmlns:p14="http://schemas.microsoft.com/office/powerpoint/2010/main" val="1799182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ta 2">
    <p:bg>
      <p:bgPr>
        <a:solidFill>
          <a:schemeClr val="accent4"/>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pPr rtl="0"/>
            <a:endParaRPr lang="en-US"/>
          </a:p>
        </p:txBody>
      </p:sp>
      <p:sp>
        <p:nvSpPr>
          <p:cNvPr id="7" name="Marcador de contenido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rtlCol="0" anchor="b">
            <a:noAutofit/>
          </a:bodyPr>
          <a:lstStyle>
            <a:lvl1pPr marL="164592" indent="-164592">
              <a:lnSpc>
                <a:spcPct val="100000"/>
              </a:lnSpc>
              <a:spcBef>
                <a:spcPts val="0"/>
              </a:spcBef>
              <a:buNone/>
              <a:defRPr sz="5400" b="0" i="0" cap="all" baseline="0">
                <a:solidFill>
                  <a:schemeClr val="bg2"/>
                </a:solidFill>
                <a:latin typeface="+mj-lt"/>
              </a:defRPr>
            </a:lvl1pPr>
          </a:lstStyle>
          <a:p>
            <a:pPr lvl="0" rtl="0"/>
            <a:r>
              <a:rPr lang="es"/>
              <a:t>Haga clic para agregar una cita</a:t>
            </a:r>
          </a:p>
        </p:txBody>
      </p:sp>
      <p:sp>
        <p:nvSpPr>
          <p:cNvPr id="4" name="Marcador de pie de página 3">
            <a:extLst>
              <a:ext uri="{FF2B5EF4-FFF2-40B4-BE49-F238E27FC236}">
                <a16:creationId xmlns:a16="http://schemas.microsoft.com/office/drawing/2014/main" id="{B23912E3-7555-EAAB-BE83-59ED3B5C9E5B}"/>
              </a:ext>
            </a:extLst>
          </p:cNvPr>
          <p:cNvSpPr>
            <a:spLocks noGrp="1"/>
          </p:cNvSpPr>
          <p:nvPr>
            <p:ph type="ftr" sz="quarter" idx="11"/>
          </p:nvPr>
        </p:nvSpPr>
        <p:spPr/>
        <p:txBody>
          <a:bodyPr rtlCol="0">
            <a:noAutofit/>
          </a:bodyPr>
          <a:lstStyle>
            <a:lvl1pPr>
              <a:defRPr>
                <a:solidFill>
                  <a:schemeClr val="bg1"/>
                </a:solidFill>
              </a:defRPr>
            </a:lvl1pPr>
          </a:lstStyle>
          <a:p>
            <a:pPr rtl="0"/>
            <a:r>
              <a:rPr lang="es"/>
              <a:t>Texto de ejemplo para el pie de página</a:t>
            </a:r>
          </a:p>
        </p:txBody>
      </p:sp>
      <p:sp>
        <p:nvSpPr>
          <p:cNvPr id="3" name="Marcador de fecha 2">
            <a:extLst>
              <a:ext uri="{FF2B5EF4-FFF2-40B4-BE49-F238E27FC236}">
                <a16:creationId xmlns:a16="http://schemas.microsoft.com/office/drawing/2014/main" id="{C344C372-F7FA-5AA5-92C1-CF476A26623E}"/>
              </a:ext>
            </a:extLst>
          </p:cNvPr>
          <p:cNvSpPr>
            <a:spLocks noGrp="1"/>
          </p:cNvSpPr>
          <p:nvPr>
            <p:ph type="dt" sz="half" idx="10"/>
          </p:nvPr>
        </p:nvSpPr>
        <p:spPr/>
        <p:txBody>
          <a:bodyPr rtlCol="0">
            <a:noAutofit/>
          </a:bodyPr>
          <a:lstStyle>
            <a:lvl1pPr>
              <a:defRPr>
                <a:solidFill>
                  <a:schemeClr val="bg1"/>
                </a:solidFill>
              </a:defRPr>
            </a:lvl1pPr>
          </a:lstStyle>
          <a:p>
            <a:pPr rtl="0"/>
            <a:r>
              <a:rPr lang="en-US"/>
              <a:t>10/8/2025</a:t>
            </a:r>
          </a:p>
        </p:txBody>
      </p:sp>
      <p:sp>
        <p:nvSpPr>
          <p:cNvPr id="5" name="Marcador de número de diapositiva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rtlCol="0">
            <a:noAutofit/>
          </a:bodyPr>
          <a:lstStyle>
            <a:lvl1pPr>
              <a:defRPr>
                <a:solidFill>
                  <a:schemeClr val="bg1"/>
                </a:solidFill>
              </a:defRPr>
            </a:lvl1pPr>
          </a:lstStyle>
          <a:p>
            <a:pPr rtl="0"/>
            <a:fld id="{AEAA3239-9EA4-4A65-A281-97F994456D9F}" type="slidenum">
              <a:rPr lang="en-US" smtClean="0"/>
              <a:pPr rtl="0"/>
              <a:t>‹#›</a:t>
            </a:fld>
            <a:endParaRPr lang="en-US"/>
          </a:p>
        </p:txBody>
      </p:sp>
      <p:sp>
        <p:nvSpPr>
          <p:cNvPr id="13" name="Título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rtlCol="0" anchor="ctr">
            <a:normAutofit/>
          </a:bodyPr>
          <a:lstStyle>
            <a:lvl1pPr>
              <a:lnSpc>
                <a:spcPct val="120000"/>
              </a:lnSpc>
              <a:defRPr sz="1800" cap="none" baseline="0">
                <a:solidFill>
                  <a:schemeClr val="bg2"/>
                </a:solidFill>
              </a:defRPr>
            </a:lvl1pPr>
          </a:lstStyle>
          <a:p>
            <a:pPr rtl="0"/>
            <a:r>
              <a:rPr lang="es"/>
              <a:t>Autor de la cita</a:t>
            </a:r>
          </a:p>
        </p:txBody>
      </p:sp>
    </p:spTree>
    <p:extLst>
      <p:ext uri="{BB962C8B-B14F-4D97-AF65-F5344CB8AC3E}">
        <p14:creationId xmlns:p14="http://schemas.microsoft.com/office/powerpoint/2010/main" val="216021963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ta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orma libre: Forma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pPr rtl="0"/>
            <a:endParaRPr lang="en-US"/>
          </a:p>
        </p:txBody>
      </p:sp>
      <p:sp>
        <p:nvSpPr>
          <p:cNvPr id="7" name="Marcador de contenido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rtlCol="0"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rtl="0"/>
            <a:r>
              <a:rPr lang="es"/>
              <a:t>Haga clic para agregar una cita</a:t>
            </a:r>
          </a:p>
        </p:txBody>
      </p:sp>
      <p:sp>
        <p:nvSpPr>
          <p:cNvPr id="4" name="Marcador de pie de página 3">
            <a:extLst>
              <a:ext uri="{FF2B5EF4-FFF2-40B4-BE49-F238E27FC236}">
                <a16:creationId xmlns:a16="http://schemas.microsoft.com/office/drawing/2014/main" id="{B23912E3-7555-EAAB-BE83-59ED3B5C9E5B}"/>
              </a:ext>
            </a:extLst>
          </p:cNvPr>
          <p:cNvSpPr>
            <a:spLocks noGrp="1"/>
          </p:cNvSpPr>
          <p:nvPr>
            <p:ph type="ftr" sz="quarter" idx="11"/>
          </p:nvPr>
        </p:nvSpPr>
        <p:spPr/>
        <p:txBody>
          <a:bodyPr rtlCol="0">
            <a:noAutofit/>
          </a:bodyPr>
          <a:lstStyle>
            <a:lvl1pPr>
              <a:defRPr>
                <a:solidFill>
                  <a:schemeClr val="bg1"/>
                </a:solidFill>
              </a:defRPr>
            </a:lvl1pPr>
          </a:lstStyle>
          <a:p>
            <a:pPr rtl="0"/>
            <a:r>
              <a:rPr lang="es"/>
              <a:t>Texto de ejemplo para el pie de página</a:t>
            </a:r>
          </a:p>
        </p:txBody>
      </p:sp>
      <p:sp>
        <p:nvSpPr>
          <p:cNvPr id="3" name="Marcador de fecha 2">
            <a:extLst>
              <a:ext uri="{FF2B5EF4-FFF2-40B4-BE49-F238E27FC236}">
                <a16:creationId xmlns:a16="http://schemas.microsoft.com/office/drawing/2014/main" id="{C344C372-F7FA-5AA5-92C1-CF476A26623E}"/>
              </a:ext>
            </a:extLst>
          </p:cNvPr>
          <p:cNvSpPr>
            <a:spLocks noGrp="1"/>
          </p:cNvSpPr>
          <p:nvPr>
            <p:ph type="dt" sz="half" idx="10"/>
          </p:nvPr>
        </p:nvSpPr>
        <p:spPr/>
        <p:txBody>
          <a:bodyPr rtlCol="0">
            <a:noAutofit/>
          </a:bodyPr>
          <a:lstStyle>
            <a:lvl1pPr>
              <a:defRPr>
                <a:solidFill>
                  <a:schemeClr val="bg1"/>
                </a:solidFill>
              </a:defRPr>
            </a:lvl1pPr>
          </a:lstStyle>
          <a:p>
            <a:pPr rtl="0"/>
            <a:r>
              <a:rPr lang="en-US"/>
              <a:t>10/8/2025</a:t>
            </a:r>
          </a:p>
        </p:txBody>
      </p:sp>
      <p:sp>
        <p:nvSpPr>
          <p:cNvPr id="5" name="Marcador de número de diapositiva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rtlCol="0">
            <a:noAutofit/>
          </a:bodyPr>
          <a:lstStyle>
            <a:lvl1pPr>
              <a:defRPr>
                <a:solidFill>
                  <a:schemeClr val="bg1"/>
                </a:solidFill>
              </a:defRPr>
            </a:lvl1pPr>
          </a:lstStyle>
          <a:p>
            <a:pPr rtl="0"/>
            <a:fld id="{AEAA3239-9EA4-4A65-A281-97F994456D9F}" type="slidenum">
              <a:rPr lang="en-US" smtClean="0"/>
              <a:pPr rtl="0"/>
              <a:t>‹#›</a:t>
            </a:fld>
            <a:endParaRPr lang="en-US"/>
          </a:p>
        </p:txBody>
      </p:sp>
      <p:sp>
        <p:nvSpPr>
          <p:cNvPr id="13" name="Título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rtlCol="0" anchor="t">
            <a:normAutofit/>
          </a:bodyPr>
          <a:lstStyle>
            <a:lvl1pPr>
              <a:lnSpc>
                <a:spcPct val="120000"/>
              </a:lnSpc>
              <a:defRPr sz="1800" cap="none" baseline="0">
                <a:solidFill>
                  <a:schemeClr val="bg2"/>
                </a:solidFill>
              </a:defRPr>
            </a:lvl1pPr>
          </a:lstStyle>
          <a:p>
            <a:pPr rtl="0"/>
            <a:r>
              <a:rPr lang="es"/>
              <a:t>Autor de la cita</a:t>
            </a:r>
          </a:p>
        </p:txBody>
      </p:sp>
    </p:spTree>
    <p:extLst>
      <p:ext uri="{BB962C8B-B14F-4D97-AF65-F5344CB8AC3E}">
        <p14:creationId xmlns:p14="http://schemas.microsoft.com/office/powerpoint/2010/main" val="2291880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rtlCol="0" anchor="b">
            <a:noAutofit/>
          </a:bodyPr>
          <a:lstStyle/>
          <a:p>
            <a:pPr rtl="0"/>
            <a:r>
              <a:rPr lang="es"/>
              <a:t>Haga clic para modificar el estilo de título del patrón</a:t>
            </a:r>
          </a:p>
        </p:txBody>
      </p:sp>
      <p:sp>
        <p:nvSpPr>
          <p:cNvPr id="4" name="Marcador de contenido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a:p>
        </p:txBody>
      </p:sp>
      <p:sp>
        <p:nvSpPr>
          <p:cNvPr id="10" name="Marcador de contenido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noAutofit/>
          </a:bodyPr>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noAutofit/>
          </a:bodyPr>
          <a:lstStyle/>
          <a:p>
            <a:pPr rtl="0"/>
            <a:r>
              <a:rPr lang="en-US"/>
              <a:t>10/8/2025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27902439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rtlCol="0" anchor="b">
            <a:noAutofit/>
          </a:bodyPr>
          <a:lstStyle/>
          <a:p>
            <a:pPr rtl="0"/>
            <a:r>
              <a:rPr lang="es"/>
              <a:t>Haga clic para modificar el estilo de título del patrón</a:t>
            </a:r>
          </a:p>
        </p:txBody>
      </p:sp>
      <p:sp>
        <p:nvSpPr>
          <p:cNvPr id="3" name="Marcador de texto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rtlCol="0"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Haga clic para modificar los estilos de texto del patrón</a:t>
            </a:r>
          </a:p>
        </p:txBody>
      </p:sp>
      <p:sp>
        <p:nvSpPr>
          <p:cNvPr id="5" name="Marcador de texto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rtlCol="0"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Haga clic para modificar los estilos de texto del patrón</a:t>
            </a:r>
          </a:p>
        </p:txBody>
      </p:sp>
      <p:sp>
        <p:nvSpPr>
          <p:cNvPr id="6" name="Marcador de contenido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12" name="Marcador de contenido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rtlCol="0">
            <a:noAutofit/>
          </a:bodyPr>
          <a:lstStyle>
            <a:lvl1pPr>
              <a:defRPr sz="1400"/>
            </a:lvl1pPr>
            <a:lvl2pPr>
              <a:defRPr sz="1400"/>
            </a:lvl2pPr>
            <a:lvl3pPr>
              <a:defRPr sz="1400"/>
            </a:lvl3pPr>
            <a:lvl4pPr>
              <a:defRPr sz="1400"/>
            </a:lvl4pPr>
            <a:lvl5pPr>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8" name="Marcador de pie de página 7">
            <a:extLst>
              <a:ext uri="{FF2B5EF4-FFF2-40B4-BE49-F238E27FC236}">
                <a16:creationId xmlns:a16="http://schemas.microsoft.com/office/drawing/2014/main" id="{949D76D8-9033-26CF-BF4C-AECCC685C177}"/>
              </a:ext>
            </a:extLst>
          </p:cNvPr>
          <p:cNvSpPr>
            <a:spLocks noGrp="1"/>
          </p:cNvSpPr>
          <p:nvPr>
            <p:ph type="ftr" sz="quarter" idx="11"/>
          </p:nvPr>
        </p:nvSpPr>
        <p:spPr/>
        <p:txBody>
          <a:bodyPr rtlCol="0">
            <a:noAutofit/>
          </a:bodyPr>
          <a:lstStyle/>
          <a:p>
            <a:pPr rtl="0"/>
            <a:r>
              <a:rPr lang="es"/>
              <a:t>Ejemplo de Texto de pie de página</a:t>
            </a:r>
          </a:p>
        </p:txBody>
      </p:sp>
      <p:sp>
        <p:nvSpPr>
          <p:cNvPr id="7" name="Marcador de fecha 6">
            <a:extLst>
              <a:ext uri="{FF2B5EF4-FFF2-40B4-BE49-F238E27FC236}">
                <a16:creationId xmlns:a16="http://schemas.microsoft.com/office/drawing/2014/main" id="{4E3B3581-658A-8487-F9CB-E79F2BFF27E4}"/>
              </a:ext>
            </a:extLst>
          </p:cNvPr>
          <p:cNvSpPr>
            <a:spLocks noGrp="1"/>
          </p:cNvSpPr>
          <p:nvPr>
            <p:ph type="dt" sz="half" idx="10"/>
          </p:nvPr>
        </p:nvSpPr>
        <p:spPr/>
        <p:txBody>
          <a:bodyPr rtlCol="0">
            <a:noAutofit/>
          </a:bodyPr>
          <a:lstStyle/>
          <a:p>
            <a:pPr rtl="0"/>
            <a:r>
              <a:rPr lang="en-US"/>
              <a:t>10/8/2025</a:t>
            </a:r>
          </a:p>
        </p:txBody>
      </p:sp>
      <p:sp>
        <p:nvSpPr>
          <p:cNvPr id="9" name="Marcador de número de diapositiva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128535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rtlCol="0" anchor="b">
            <a:noAutofit/>
          </a:bodyPr>
          <a:lstStyle/>
          <a:p>
            <a:pPr rtl="0"/>
            <a:r>
              <a:rPr lang="es"/>
              <a:t>Haga clic para modificar el estilo de título del patrón</a:t>
            </a:r>
          </a:p>
        </p:txBody>
      </p:sp>
      <p:sp>
        <p:nvSpPr>
          <p:cNvPr id="4" name="Marcador de pie de página 3">
            <a:extLst>
              <a:ext uri="{FF2B5EF4-FFF2-40B4-BE49-F238E27FC236}">
                <a16:creationId xmlns:a16="http://schemas.microsoft.com/office/drawing/2014/main" id="{6B968DDD-323F-89A1-84E3-DDBA626D9386}"/>
              </a:ext>
            </a:extLst>
          </p:cNvPr>
          <p:cNvSpPr>
            <a:spLocks noGrp="1"/>
          </p:cNvSpPr>
          <p:nvPr>
            <p:ph type="ftr" sz="quarter" idx="11"/>
          </p:nvPr>
        </p:nvSpPr>
        <p:spPr/>
        <p:txBody>
          <a:bodyPr rtlCol="0">
            <a:noAutofit/>
          </a:bodyPr>
          <a:lstStyle/>
          <a:p>
            <a:pPr rtl="0"/>
            <a:r>
              <a:rPr lang="es"/>
              <a:t>Texto de ejemplo para el pie de página</a:t>
            </a:r>
          </a:p>
        </p:txBody>
      </p:sp>
      <p:sp>
        <p:nvSpPr>
          <p:cNvPr id="3" name="Marcador de fecha 2">
            <a:extLst>
              <a:ext uri="{FF2B5EF4-FFF2-40B4-BE49-F238E27FC236}">
                <a16:creationId xmlns:a16="http://schemas.microsoft.com/office/drawing/2014/main" id="{E89E8268-7232-2944-F1BD-399F9419B563}"/>
              </a:ext>
            </a:extLst>
          </p:cNvPr>
          <p:cNvSpPr>
            <a:spLocks noGrp="1"/>
          </p:cNvSpPr>
          <p:nvPr>
            <p:ph type="dt" sz="half" idx="10"/>
          </p:nvPr>
        </p:nvSpPr>
        <p:spPr/>
        <p:txBody>
          <a:bodyPr rtlCol="0">
            <a:noAutofit/>
          </a:bodyPr>
          <a:lstStyle/>
          <a:p>
            <a:pPr rtl="0"/>
            <a:r>
              <a:rPr lang="en-US"/>
              <a:t>10/8/2025</a:t>
            </a:r>
          </a:p>
        </p:txBody>
      </p:sp>
      <p:sp>
        <p:nvSpPr>
          <p:cNvPr id="5" name="Marcador de número de diapositiva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348815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acío">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10EAA6C9-A7F3-19F1-D17C-A1D83FAF553F}"/>
              </a:ext>
            </a:extLst>
          </p:cNvPr>
          <p:cNvSpPr>
            <a:spLocks noGrp="1"/>
          </p:cNvSpPr>
          <p:nvPr>
            <p:ph type="ftr" sz="quarter" idx="11"/>
          </p:nvPr>
        </p:nvSpPr>
        <p:spPr/>
        <p:txBody>
          <a:bodyPr rtlCol="0">
            <a:noAutofit/>
          </a:bodyPr>
          <a:lstStyle/>
          <a:p>
            <a:pPr rtl="0"/>
            <a:r>
              <a:rPr lang="es"/>
              <a:t>Ejemplo de Texto de pie de página</a:t>
            </a:r>
          </a:p>
        </p:txBody>
      </p:sp>
      <p:sp>
        <p:nvSpPr>
          <p:cNvPr id="2" name="Marcador de fecha 1">
            <a:extLst>
              <a:ext uri="{FF2B5EF4-FFF2-40B4-BE49-F238E27FC236}">
                <a16:creationId xmlns:a16="http://schemas.microsoft.com/office/drawing/2014/main" id="{49BC4D82-0182-501C-9231-46767680476E}"/>
              </a:ext>
            </a:extLst>
          </p:cNvPr>
          <p:cNvSpPr>
            <a:spLocks noGrp="1"/>
          </p:cNvSpPr>
          <p:nvPr>
            <p:ph type="dt" sz="half" idx="10"/>
          </p:nvPr>
        </p:nvSpPr>
        <p:spPr/>
        <p:txBody>
          <a:bodyPr rtlCol="0">
            <a:noAutofit/>
          </a:bodyPr>
          <a:lstStyle/>
          <a:p>
            <a:pPr rtl="0"/>
            <a:r>
              <a:rPr lang="en-US"/>
              <a:t>10/8/2025</a:t>
            </a:r>
          </a:p>
        </p:txBody>
      </p:sp>
      <p:sp>
        <p:nvSpPr>
          <p:cNvPr id="4" name="Marcador de número de diapositiva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1125990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rtlCol="0" anchor="t">
            <a:noAutofit/>
          </a:bodyPr>
          <a:lstStyle>
            <a:lvl1pPr>
              <a:defRPr sz="5400"/>
            </a:lvl1pPr>
          </a:lstStyle>
          <a:p>
            <a:pPr rtl="0"/>
            <a:r>
              <a:rPr lang="es"/>
              <a:t>Haga clic para modificar el estilo de título del patrón</a:t>
            </a:r>
          </a:p>
        </p:txBody>
      </p:sp>
      <p:sp>
        <p:nvSpPr>
          <p:cNvPr id="9" name="Marcador de texto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rtlCol="0"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Haga clic para modificar los estilos de texto del patrón</a:t>
            </a:r>
          </a:p>
        </p:txBody>
      </p:sp>
      <p:sp>
        <p:nvSpPr>
          <p:cNvPr id="3" name="Marcador de contenido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9C85A215-184B-2105-0279-ED02F6445831}"/>
              </a:ext>
            </a:extLst>
          </p:cNvPr>
          <p:cNvSpPr>
            <a:spLocks noGrp="1"/>
          </p:cNvSpPr>
          <p:nvPr>
            <p:ph type="ftr" sz="quarter" idx="11"/>
          </p:nvPr>
        </p:nvSpPr>
        <p:spPr/>
        <p:txBody>
          <a:bodyPr rtlCol="0">
            <a:noAutofit/>
          </a:bodyPr>
          <a:lstStyle/>
          <a:p>
            <a:pPr rtl="0"/>
            <a:r>
              <a:rPr lang="es"/>
              <a:t>Ejemplo de Texto de pie de página</a:t>
            </a:r>
          </a:p>
        </p:txBody>
      </p:sp>
      <p:sp>
        <p:nvSpPr>
          <p:cNvPr id="5" name="Marcador de fecha 4">
            <a:extLst>
              <a:ext uri="{FF2B5EF4-FFF2-40B4-BE49-F238E27FC236}">
                <a16:creationId xmlns:a16="http://schemas.microsoft.com/office/drawing/2014/main" id="{93F05638-7A56-469A-825A-1DFA600254C8}"/>
              </a:ext>
            </a:extLst>
          </p:cNvPr>
          <p:cNvSpPr>
            <a:spLocks noGrp="1"/>
          </p:cNvSpPr>
          <p:nvPr>
            <p:ph type="dt" sz="half" idx="10"/>
          </p:nvPr>
        </p:nvSpPr>
        <p:spPr/>
        <p:txBody>
          <a:bodyPr rtlCol="0">
            <a:noAutofit/>
          </a:bodyPr>
          <a:lstStyle/>
          <a:p>
            <a:pPr rtl="0"/>
            <a:r>
              <a:rPr lang="en-US"/>
              <a:t>10/8/2025</a:t>
            </a:r>
          </a:p>
        </p:txBody>
      </p:sp>
      <p:sp>
        <p:nvSpPr>
          <p:cNvPr id="7" name="Marcador de número de diapositiva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4273654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rtlCol="0" anchor="t">
            <a:noAutofit/>
          </a:bodyPr>
          <a:lstStyle>
            <a:lvl1pPr>
              <a:defRPr sz="5400"/>
            </a:lvl1pPr>
          </a:lstStyle>
          <a:p>
            <a:pPr rtl="0"/>
            <a:r>
              <a:rPr lang="es"/>
              <a:t>Haga clic para modificar el estilo de título del patrón</a:t>
            </a:r>
          </a:p>
        </p:txBody>
      </p:sp>
      <p:sp>
        <p:nvSpPr>
          <p:cNvPr id="4" name="Marcador de texto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rtlCol="0"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Haga clic para modificar los estilos de texto del patrón</a:t>
            </a:r>
          </a:p>
        </p:txBody>
      </p:sp>
      <p:sp>
        <p:nvSpPr>
          <p:cNvPr id="3" name="Marcador de posición de imagen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
              <a:t>.</a:t>
            </a:r>
          </a:p>
        </p:txBody>
      </p:sp>
      <p:sp>
        <p:nvSpPr>
          <p:cNvPr id="6" name="Marcador de pie de página 5">
            <a:extLst>
              <a:ext uri="{FF2B5EF4-FFF2-40B4-BE49-F238E27FC236}">
                <a16:creationId xmlns:a16="http://schemas.microsoft.com/office/drawing/2014/main" id="{7FDC75DA-9A78-9AB9-7171-95A08CC51C56}"/>
              </a:ext>
            </a:extLst>
          </p:cNvPr>
          <p:cNvSpPr>
            <a:spLocks noGrp="1"/>
          </p:cNvSpPr>
          <p:nvPr>
            <p:ph type="ftr" sz="quarter" idx="11"/>
          </p:nvPr>
        </p:nvSpPr>
        <p:spPr/>
        <p:txBody>
          <a:bodyPr rtlCol="0">
            <a:noAutofit/>
          </a:bodyPr>
          <a:lstStyle/>
          <a:p>
            <a:pPr rtl="0"/>
            <a:r>
              <a:rPr lang="es"/>
              <a:t>Ejemplo de Texto de pie de página</a:t>
            </a:r>
          </a:p>
        </p:txBody>
      </p:sp>
      <p:sp>
        <p:nvSpPr>
          <p:cNvPr id="5" name="Marcador de fecha 4">
            <a:extLst>
              <a:ext uri="{FF2B5EF4-FFF2-40B4-BE49-F238E27FC236}">
                <a16:creationId xmlns:a16="http://schemas.microsoft.com/office/drawing/2014/main" id="{920B235E-39C7-4C78-20EF-DB48ECD9CB90}"/>
              </a:ext>
            </a:extLst>
          </p:cNvPr>
          <p:cNvSpPr>
            <a:spLocks noGrp="1"/>
          </p:cNvSpPr>
          <p:nvPr>
            <p:ph type="dt" sz="half" idx="10"/>
          </p:nvPr>
        </p:nvSpPr>
        <p:spPr/>
        <p:txBody>
          <a:bodyPr rtlCol="0">
            <a:noAutofit/>
          </a:bodyPr>
          <a:lstStyle/>
          <a:p>
            <a:pPr rtl="0"/>
            <a:r>
              <a:rPr lang="en-US"/>
              <a:t>10/8/2025</a:t>
            </a:r>
          </a:p>
        </p:txBody>
      </p:sp>
      <p:sp>
        <p:nvSpPr>
          <p:cNvPr id="7" name="Marcador de número de diapositiva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353188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 imagen 3">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rtl="0"/>
            <a:r>
              <a:rPr lang="es"/>
              <a:t>Haga clic para editar el estilo de subtítulo del patrón</a:t>
            </a:r>
          </a:p>
        </p:txBody>
      </p:sp>
      <p:sp>
        <p:nvSpPr>
          <p:cNvPr id="18" name="Marcador de posición de imagen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rtlCol="0"/>
          <a:lstStyle/>
          <a:p>
            <a:pPr rtl="0"/>
            <a:endParaRPr lang="en-US"/>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rtlCol="0">
            <a:noAutofit/>
          </a:bodyPr>
          <a:lstStyle>
            <a:lvl1pPr>
              <a:defRPr>
                <a:solidFill>
                  <a:schemeClr val="bg1"/>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rtlCol="0">
            <a:noAutofit/>
          </a:bodyPr>
          <a:lstStyle>
            <a:lvl1pPr>
              <a:defRPr>
                <a:solidFill>
                  <a:schemeClr val="bg1"/>
                </a:solidFill>
                <a:effectLst/>
              </a:defRPr>
            </a:lvl1pPr>
          </a:lstStyle>
          <a:p>
            <a:pPr rtl="0"/>
            <a:r>
              <a:rPr lang="en-US"/>
              <a:t>10/8/2025</a:t>
            </a:r>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noAutofit/>
          </a:bodyPr>
          <a:lstStyle>
            <a:lvl1pPr>
              <a:defRPr>
                <a:solidFill>
                  <a:schemeClr val="bg1"/>
                </a:solidFill>
              </a:defRPr>
            </a:lvl1pPr>
          </a:lstStyle>
          <a:p>
            <a:pPr rtl="0"/>
            <a:fld id="{AEAA3239-9EA4-4A65-A281-97F994456D9F}" type="slidenum">
              <a:rPr lang="en-US" smtClean="0"/>
              <a:pPr rtl="0"/>
              <a:t>‹#›</a:t>
            </a:fld>
            <a:endParaRPr lang="en-US"/>
          </a:p>
        </p:txBody>
      </p:sp>
      <p:cxnSp>
        <p:nvCxnSpPr>
          <p:cNvPr id="10" name="Conector recto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603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ón">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rtlCol="0" anchor="b">
            <a:noAutofit/>
          </a:bodyPr>
          <a:lstStyle>
            <a:lvl1pPr>
              <a:defRPr sz="90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rtlCol="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cxnSp>
        <p:nvCxnSpPr>
          <p:cNvPr id="9" name="Conector recto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noAutofit/>
          </a:bodyPr>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noAutofit/>
          </a:bodyPr>
          <a:lstStyle/>
          <a:p>
            <a:pPr rtl="0"/>
            <a:r>
              <a:rPr lang="en-US"/>
              <a:t>10/8/2025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49412058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ón 2">
    <p:bg>
      <p:bgPr>
        <a:solidFill>
          <a:schemeClr val="bg2"/>
        </a:solidFill>
        <a:effectLst/>
      </p:bgPr>
    </p:bg>
    <p:spTree>
      <p:nvGrpSpPr>
        <p:cNvPr id="1" name=""/>
        <p:cNvGrpSpPr/>
        <p:nvPr/>
      </p:nvGrpSpPr>
      <p:grpSpPr>
        <a:xfrm>
          <a:off x="0" y="0"/>
          <a:ext cx="0" cy="0"/>
          <a:chOff x="0" y="0"/>
          <a:chExt cx="0" cy="0"/>
        </a:xfrm>
      </p:grpSpPr>
      <p:sp>
        <p:nvSpPr>
          <p:cNvPr id="9" name="Forma libre: Forma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rtlCol="0" anchor="b">
            <a:noAutofit/>
          </a:bodyPr>
          <a:lstStyle>
            <a:lvl1pPr>
              <a:defRPr sz="9000"/>
            </a:lvl1pPr>
          </a:lstStyle>
          <a:p>
            <a:pPr rtl="0"/>
            <a:r>
              <a:rPr lang="es"/>
              <a:t>Haga clic para modificar el estilo de título del patrón</a:t>
            </a:r>
          </a:p>
        </p:txBody>
      </p:sp>
      <p:sp>
        <p:nvSpPr>
          <p:cNvPr id="7" name="Marcador de contenido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rtlCol="0">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noAutofit/>
          </a:bodyPr>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noAutofit/>
          </a:bodyPr>
          <a:lstStyle/>
          <a:p>
            <a:pPr rtl="0"/>
            <a:r>
              <a:rPr lang="en-US"/>
              <a:t>10/8/2025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191053645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con imagen 4">
    <p:bg>
      <p:bgPr>
        <a:solidFill>
          <a:schemeClr val="tx2"/>
        </a:solidFill>
        <a:effectLst/>
      </p:bgPr>
    </p:bg>
    <p:spTree>
      <p:nvGrpSpPr>
        <p:cNvPr id="1" name=""/>
        <p:cNvGrpSpPr/>
        <p:nvPr/>
      </p:nvGrpSpPr>
      <p:grpSpPr>
        <a:xfrm>
          <a:off x="0" y="0"/>
          <a:ext cx="0" cy="0"/>
          <a:chOff x="0" y="0"/>
          <a:chExt cx="0" cy="0"/>
        </a:xfrm>
      </p:grpSpPr>
      <p:cxnSp>
        <p:nvCxnSpPr>
          <p:cNvPr id="23" name="Conector recto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rtl="0"/>
            <a:r>
              <a:rPr lang="es"/>
              <a:t>Haga clic para editar el estilo de subtítulo del patrón</a:t>
            </a:r>
          </a:p>
        </p:txBody>
      </p:sp>
      <p:sp>
        <p:nvSpPr>
          <p:cNvPr id="8" name="Marcador de pie de página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rtlCol="0">
            <a:noAutofit/>
          </a:bodyPr>
          <a:lstStyle>
            <a:lvl1pPr>
              <a:defRPr>
                <a:solidFill>
                  <a:schemeClr val="bg1"/>
                </a:solidFill>
              </a:defRPr>
            </a:lvl1pPr>
          </a:lstStyle>
          <a:p>
            <a:pPr rtl="0"/>
            <a:r>
              <a:rPr lang="es"/>
              <a:t>Ejemplo de Texto de pie de página</a:t>
            </a:r>
          </a:p>
        </p:txBody>
      </p:sp>
      <p:sp>
        <p:nvSpPr>
          <p:cNvPr id="7" name="Marcador de fecha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rtlCol="0">
            <a:noAutofit/>
          </a:bodyPr>
          <a:lstStyle>
            <a:lvl1pPr>
              <a:defRPr>
                <a:solidFill>
                  <a:schemeClr val="bg1"/>
                </a:solidFill>
              </a:defRPr>
            </a:lvl1pPr>
          </a:lstStyle>
          <a:p>
            <a:pPr rtl="0"/>
            <a:r>
              <a:rPr lang="en-US"/>
              <a:t>10/8/2025</a:t>
            </a:r>
          </a:p>
        </p:txBody>
      </p:sp>
      <p:sp>
        <p:nvSpPr>
          <p:cNvPr id="9" name="Marcador de número de diapositiva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rtlCol="0">
            <a:noAutofit/>
          </a:bodyPr>
          <a:lstStyle>
            <a:lvl1pPr>
              <a:defRPr>
                <a:solidFill>
                  <a:schemeClr val="bg1"/>
                </a:solidFill>
              </a:defRPr>
            </a:lvl1pPr>
          </a:lstStyle>
          <a:p>
            <a:pPr rtl="0"/>
            <a:fld id="{AEAA3239-9EA4-4A65-A281-97F994456D9F}" type="slidenum">
              <a:rPr lang="en-US" smtClean="0"/>
              <a:pPr rtl="0"/>
              <a:t>‹#›</a:t>
            </a:fld>
            <a:endParaRPr lang="en-US"/>
          </a:p>
        </p:txBody>
      </p:sp>
      <p:sp>
        <p:nvSpPr>
          <p:cNvPr id="26" name="Marcador de posición de imagen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rtlCol="0"/>
          <a:lstStyle/>
          <a:p>
            <a:pPr rtl="0"/>
            <a:endParaRPr lang="en-US"/>
          </a:p>
        </p:txBody>
      </p:sp>
    </p:spTree>
    <p:extLst>
      <p:ext uri="{BB962C8B-B14F-4D97-AF65-F5344CB8AC3E}">
        <p14:creationId xmlns:p14="http://schemas.microsoft.com/office/powerpoint/2010/main" val="29636130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2">
    <p:spTree>
      <p:nvGrpSpPr>
        <p:cNvPr id="1" name=""/>
        <p:cNvGrpSpPr/>
        <p:nvPr/>
      </p:nvGrpSpPr>
      <p:grpSpPr>
        <a:xfrm>
          <a:off x="0" y="0"/>
          <a:ext cx="0" cy="0"/>
          <a:chOff x="0" y="0"/>
          <a:chExt cx="0" cy="0"/>
        </a:xfrm>
      </p:grpSpPr>
      <p:sp>
        <p:nvSpPr>
          <p:cNvPr id="9" name="Forma libre: Forma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rtl="0"/>
            <a:r>
              <a:rPr lang="es"/>
              <a:t>Haga clic para editar el estilo de subtítulo del patrón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rtlCol="0">
            <a:noAutofit/>
          </a:bodyPr>
          <a:lstStyle/>
          <a:p>
            <a:pPr rtl="0"/>
            <a:r>
              <a:rPr lang="es"/>
              <a:t>Ejemplo de Texto de pie de página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rtlCol="0">
            <a:noAutofit/>
          </a:bodyPr>
          <a:lstStyle/>
          <a:p>
            <a:pPr rtl="0"/>
            <a:r>
              <a:rPr lang="en-US"/>
              <a:t>10/8/2025</a:t>
            </a:r>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rtlCol="0">
            <a:noAutofit/>
          </a:bodyPr>
          <a:lstStyle/>
          <a:p>
            <a:pPr rtl="0"/>
            <a:fld id="{AEAA3239-9EA4-4A65-A281-97F994456D9F}" type="slidenum">
              <a:rPr lang="en-US" smtClean="0"/>
              <a:t>‹#›</a:t>
            </a:fld>
            <a:endParaRPr lang="en-US"/>
          </a:p>
        </p:txBody>
      </p:sp>
      <p:pic>
        <p:nvPicPr>
          <p:cNvPr id="13" name="Línea">
            <a:extLst>
              <a:ext uri="{FF2B5EF4-FFF2-40B4-BE49-F238E27FC236}">
                <a16:creationId xmlns:a16="http://schemas.microsoft.com/office/drawing/2014/main" id="{92FB147E-E273-E8B6-AD8E-67F305FC2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6989312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orma libre: Forma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pPr rtl="0"/>
            <a:endParaRPr lang="en-US"/>
          </a:p>
        </p:txBody>
      </p:sp>
      <p:sp>
        <p:nvSpPr>
          <p:cNvPr id="12" name="Forma libre: Forma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pPr rtl="0"/>
            <a:endParaRPr lang="en-US"/>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rtl="0"/>
            <a:r>
              <a:rPr lang="es"/>
              <a:t>Haga clic para editar el estilo de subtítulo del patrón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p:txBody>
          <a:bodyPr rtlCol="0">
            <a:noAutofit/>
          </a:bodyPr>
          <a:lstStyle>
            <a:lvl1pPr>
              <a:defRPr>
                <a:solidFill>
                  <a:schemeClr val="bg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p:txBody>
          <a:bodyPr rtlCol="0">
            <a:noAutofit/>
          </a:bodyPr>
          <a:lstStyle>
            <a:lvl1pPr>
              <a:defRPr>
                <a:solidFill>
                  <a:schemeClr val="bg2"/>
                </a:solidFill>
              </a:defRPr>
            </a:lvl1pPr>
          </a:lstStyle>
          <a:p>
            <a:pPr rtl="0"/>
            <a:r>
              <a:rPr lang="en-US"/>
              <a:t>10/8/2025</a:t>
            </a:r>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noAutofit/>
          </a:bodyPr>
          <a:lstStyle>
            <a:lvl1pPr>
              <a:defRPr>
                <a:solidFill>
                  <a:schemeClr val="bg2"/>
                </a:solidFill>
              </a:defRPr>
            </a:lvl1pPr>
          </a:lstStyle>
          <a:p>
            <a:pPr rtl="0"/>
            <a:fld id="{AEAA3239-9EA4-4A65-A281-97F994456D9F}" type="slidenum">
              <a:rPr lang="en-US" smtClean="0"/>
              <a:pPr rtl="0"/>
              <a:t>‹#›</a:t>
            </a:fld>
            <a:endParaRPr lang="en-US"/>
          </a:p>
        </p:txBody>
      </p:sp>
      <p:sp>
        <p:nvSpPr>
          <p:cNvPr id="7" name="Título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rtl="0"/>
            <a:r>
              <a:rPr lang="es"/>
              <a:t>Haga clic para modificar el estilo de título del patrón</a:t>
            </a:r>
          </a:p>
        </p:txBody>
      </p:sp>
    </p:spTree>
    <p:extLst>
      <p:ext uri="{BB962C8B-B14F-4D97-AF65-F5344CB8AC3E}">
        <p14:creationId xmlns:p14="http://schemas.microsoft.com/office/powerpoint/2010/main" val="24893934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7" name="Forma libre: Forma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pPr rtl="0"/>
            <a:endParaRPr lang="en-US"/>
          </a:p>
        </p:txBody>
      </p:sp>
      <p:sp>
        <p:nvSpPr>
          <p:cNvPr id="9" name="Forma libre: Forma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pPr rtl="0"/>
            <a:endParaRPr lang="en-US"/>
          </a:p>
        </p:txBody>
      </p:sp>
      <p:sp>
        <p:nvSpPr>
          <p:cNvPr id="10" name="Forma libre: Forma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pPr rtl="0"/>
            <a:endParaRPr lang="en-US"/>
          </a:p>
        </p:txBody>
      </p:sp>
      <p:sp>
        <p:nvSpPr>
          <p:cNvPr id="11" name="Forma libre: Forma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pPr rtl="0"/>
            <a:endParaRPr lang="en-US"/>
          </a:p>
        </p:txBody>
      </p:sp>
      <p:sp>
        <p:nvSpPr>
          <p:cNvPr id="2" name="Título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rtl="0"/>
            <a:r>
              <a:rPr lang="es"/>
              <a:t>Encabezado de sección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rtlCol="0">
            <a:noAutofit/>
          </a:bodyPr>
          <a:lstStyle/>
          <a:p>
            <a:pPr rtl="0"/>
            <a:r>
              <a:rPr lang="es"/>
              <a:t>Ejemplo de Texto de pie de página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rtlCol="0">
            <a:noAutofit/>
          </a:bodyPr>
          <a:lstStyle/>
          <a:p>
            <a:pPr rtl="0"/>
            <a:r>
              <a:rPr lang="en-US"/>
              <a:t>10/8/2025</a:t>
            </a:r>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rtlCol="0">
            <a:noAutofit/>
          </a:bodyPr>
          <a:lstStyle/>
          <a:p>
            <a:pPr rtl="0"/>
            <a:fld id="{AEAA3239-9EA4-4A65-A281-97F994456D9F}" type="slidenum">
              <a:rPr lang="en-US" smtClean="0"/>
              <a:t>‹#›</a:t>
            </a:fld>
            <a:endParaRPr lang="en-US"/>
          </a:p>
        </p:txBody>
      </p:sp>
    </p:spTree>
    <p:extLst>
      <p:ext uri="{BB962C8B-B14F-4D97-AF65-F5344CB8AC3E}">
        <p14:creationId xmlns:p14="http://schemas.microsoft.com/office/powerpoint/2010/main" val="27046496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pPr rtl="0"/>
            <a:r>
              <a:rPr lang="es"/>
              <a:t>Haga clic para modificar el estilo de título del patrón</a:t>
            </a:r>
          </a:p>
        </p:txBody>
      </p:sp>
      <p:sp>
        <p:nvSpPr>
          <p:cNvPr id="3" name="Marcador de texto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pPr rtl="0"/>
            <a:r>
              <a:rPr lang="es"/>
              <a:t>Ejemplo de Texto de pie de página</a:t>
            </a:r>
            <a:endParaRPr lang="en-US"/>
          </a:p>
        </p:txBody>
      </p:sp>
      <p:sp>
        <p:nvSpPr>
          <p:cNvPr id="4" name="Marcador de fecha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pPr rtl="0"/>
            <a:r>
              <a:rPr lang="en-US"/>
              <a:t>10/8/2025</a:t>
            </a:r>
          </a:p>
        </p:txBody>
      </p:sp>
      <p:sp>
        <p:nvSpPr>
          <p:cNvPr id="6" name="Marcador de número de diapositiva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pPr rtl="0"/>
            <a:fld id="{AEAA3239-9EA4-4A65-A281-97F994456D9F}" type="slidenum">
              <a:rPr lang="en-US" smtClean="0"/>
              <a:pPr rtl="0"/>
              <a:t>‹#›</a:t>
            </a:fld>
            <a:endParaRPr lang="en-US"/>
          </a:p>
        </p:txBody>
      </p:sp>
    </p:spTree>
    <p:extLst>
      <p:ext uri="{BB962C8B-B14F-4D97-AF65-F5344CB8AC3E}">
        <p14:creationId xmlns:p14="http://schemas.microsoft.com/office/powerpoint/2010/main" val="1889949673"/>
      </p:ext>
    </p:extLst>
  </p:cSld>
  <p:clrMap bg1="lt1" tx1="dk1" bg2="lt2" tx2="dk2" accent1="accent1" accent2="accent2" accent3="accent3" accent4="accent4" accent5="accent5" accent6="accent6" hlink="hlink" folHlink="folHlink"/>
  <p:sldLayoutIdLst>
    <p:sldLayoutId id="2147484119" r:id="rId1"/>
    <p:sldLayoutId id="2147484115" r:id="rId2"/>
    <p:sldLayoutId id="2147484114" r:id="rId3"/>
    <p:sldLayoutId id="2147484116" r:id="rId4"/>
    <p:sldLayoutId id="2147484117" r:id="rId5"/>
    <p:sldLayoutId id="2147484118" r:id="rId6"/>
    <p:sldLayoutId id="2147484120" r:id="rId7"/>
    <p:sldLayoutId id="2147484121" r:id="rId8"/>
    <p:sldLayoutId id="2147484122" r:id="rId9"/>
    <p:sldLayoutId id="2147484169"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 id="2147484142" r:id="rId29"/>
    <p:sldLayoutId id="2147484143" r:id="rId30"/>
    <p:sldLayoutId id="2147484144" r:id="rId31"/>
    <p:sldLayoutId id="2147484145" r:id="rId32"/>
    <p:sldLayoutId id="2147484146" r:id="rId33"/>
    <p:sldLayoutId id="2147484147" r:id="rId34"/>
    <p:sldLayoutId id="2147484148" r:id="rId35"/>
    <p:sldLayoutId id="2147484149" r:id="rId36"/>
    <p:sldLayoutId id="2147484150" r:id="rId37"/>
    <p:sldLayoutId id="2147484152" r:id="rId38"/>
    <p:sldLayoutId id="2147484153" r:id="rId39"/>
    <p:sldLayoutId id="2147484157" r:id="rId40"/>
    <p:sldLayoutId id="2147484158" r:id="rId41"/>
    <p:sldLayoutId id="2147484159" r:id="rId42"/>
    <p:sldLayoutId id="2147484160" r:id="rId43"/>
    <p:sldLayoutId id="2147484161" r:id="rId44"/>
    <p:sldLayoutId id="2147484162" r:id="rId45"/>
    <p:sldLayoutId id="2147484163" r:id="rId46"/>
    <p:sldLayoutId id="2147484164" r:id="rId47"/>
    <p:sldLayoutId id="2147484165" r:id="rId48"/>
    <p:sldLayoutId id="2147484166" r:id="rId49"/>
    <p:sldLayoutId id="2147484167" r:id="rId50"/>
    <p:sldLayoutId id="2147484168" r:id="rId51"/>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3DD2-2DE4-B1A4-8631-F5418E0D4A1C}"/>
              </a:ext>
            </a:extLst>
          </p:cNvPr>
          <p:cNvSpPr>
            <a:spLocks noGrp="1"/>
          </p:cNvSpPr>
          <p:nvPr>
            <p:ph type="ctrTitle"/>
          </p:nvPr>
        </p:nvSpPr>
        <p:spPr>
          <a:xfrm>
            <a:off x="6704076" y="685801"/>
            <a:ext cx="4872227" cy="2743200"/>
          </a:xfrm>
        </p:spPr>
        <p:txBody>
          <a:bodyPr anchor="t">
            <a:normAutofit/>
          </a:bodyPr>
          <a:lstStyle/>
          <a:p>
            <a:r>
              <a:rPr lang="en-US" sz="4900"/>
              <a:t>Uso de Aguas Regeneradas para Riego Agrícola</a:t>
            </a:r>
          </a:p>
        </p:txBody>
      </p:sp>
      <p:sp>
        <p:nvSpPr>
          <p:cNvPr id="3" name="Subtitle 2">
            <a:extLst>
              <a:ext uri="{FF2B5EF4-FFF2-40B4-BE49-F238E27FC236}">
                <a16:creationId xmlns:a16="http://schemas.microsoft.com/office/drawing/2014/main" id="{9C9DD077-4EA7-575C-8BB8-FBFEAE55E6EB}"/>
              </a:ext>
            </a:extLst>
          </p:cNvPr>
          <p:cNvSpPr>
            <a:spLocks noGrp="1"/>
          </p:cNvSpPr>
          <p:nvPr>
            <p:ph type="subTitle" idx="1"/>
          </p:nvPr>
        </p:nvSpPr>
        <p:spPr>
          <a:xfrm>
            <a:off x="6702552" y="5277548"/>
            <a:ext cx="4873752" cy="894639"/>
          </a:xfrm>
        </p:spPr>
        <p:txBody>
          <a:bodyPr anchor="t">
            <a:normAutofit/>
          </a:bodyPr>
          <a:lstStyle/>
          <a:p>
            <a:r>
              <a:rPr lang="en-US"/>
              <a:t>Soluciones sostenibles para optimizar recursos hídricos agrícolas</a:t>
            </a:r>
          </a:p>
        </p:txBody>
      </p:sp>
      <p:pic>
        <p:nvPicPr>
          <p:cNvPr id="4" name="Picture 3" descr="Vista del suelo del aspersor del patio trasero">
            <a:extLst>
              <a:ext uri="{FF2B5EF4-FFF2-40B4-BE49-F238E27FC236}">
                <a16:creationId xmlns:a16="http://schemas.microsoft.com/office/drawing/2014/main" id="{899F44D9-1EA8-445D-B774-3B1A2F9CAFE3}"/>
              </a:ext>
            </a:extLst>
          </p:cNvPr>
          <p:cNvPicPr>
            <a:picLocks noChangeAspect="1"/>
          </p:cNvPicPr>
          <p:nvPr/>
        </p:nvPicPr>
        <p:blipFill>
          <a:blip r:embed="rId3"/>
          <a:srcRect l="5012" r="35654" b="-1"/>
          <a:stretch>
            <a:fillRect/>
          </a:stretch>
        </p:blipFill>
        <p:spPr>
          <a:xfrm>
            <a:off x="20" y="10"/>
            <a:ext cx="6095980" cy="6857990"/>
          </a:xfrm>
          <a:prstGeom prst="rect">
            <a:avLst/>
          </a:prstGeom>
          <a:noFill/>
        </p:spPr>
      </p:pic>
    </p:spTree>
    <p:extLst>
      <p:ext uri="{BB962C8B-B14F-4D97-AF65-F5344CB8AC3E}">
        <p14:creationId xmlns:p14="http://schemas.microsoft.com/office/powerpoint/2010/main" val="23382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F67F-81C9-692B-6475-5BD4005DC54C}"/>
              </a:ext>
            </a:extLst>
          </p:cNvPr>
          <p:cNvSpPr>
            <a:spLocks noGrp="1"/>
          </p:cNvSpPr>
          <p:nvPr>
            <p:ph type="title"/>
          </p:nvPr>
        </p:nvSpPr>
        <p:spPr>
          <a:xfrm>
            <a:off x="612647" y="685800"/>
            <a:ext cx="6858000" cy="1111532"/>
          </a:xfrm>
        </p:spPr>
        <p:txBody>
          <a:bodyPr anchor="b">
            <a:normAutofit/>
          </a:bodyPr>
          <a:lstStyle/>
          <a:p>
            <a:r>
              <a:rPr lang="en-US" sz="4600"/>
              <a:t>Uso en cultivo de vid</a:t>
            </a:r>
          </a:p>
        </p:txBody>
      </p:sp>
      <p:sp>
        <p:nvSpPr>
          <p:cNvPr id="4" name="Content Placeholder 3">
            <a:extLst>
              <a:ext uri="{FF2B5EF4-FFF2-40B4-BE49-F238E27FC236}">
                <a16:creationId xmlns:a16="http://schemas.microsoft.com/office/drawing/2014/main" id="{6A2DDB9D-687E-D044-F8BE-795805B04E6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Uso de aguas regeneradas</a:t>
            </a:r>
          </a:p>
          <a:p>
            <a:pPr marL="0" lvl="1" indent="0">
              <a:buFont typeface="Arial" panose="020B0604020202020204" pitchFamily="34" charset="0"/>
              <a:buNone/>
            </a:pPr>
            <a:r>
              <a:t>El riego con aguas regeneradas es viable para viñedos, especialmente en regiones con escasez de agua.</a:t>
            </a:r>
            <a:endParaRPr lang="en-US"/>
          </a:p>
          <a:p>
            <a:pPr marL="0" indent="0">
              <a:spcBef>
                <a:spcPts val="2500"/>
              </a:spcBef>
              <a:buFont typeface="Arial" panose="020B0604020202020204" pitchFamily="34" charset="0"/>
              <a:buNone/>
            </a:pPr>
            <a:r>
              <a:rPr lang="en-US" b="1"/>
              <a:t>Aporte de nutrientes</a:t>
            </a:r>
          </a:p>
          <a:p>
            <a:pPr marL="0" lvl="1" indent="0">
              <a:buFont typeface="Arial" panose="020B0604020202020204" pitchFamily="34" charset="0"/>
              <a:buNone/>
            </a:pPr>
            <a:r>
              <a:t>Las aguas regeneradas aportan nitrógeno y fósforo, reduciendo la necesidad de fertilizantes convencionales.</a:t>
            </a:r>
            <a:endParaRPr lang="en-US"/>
          </a:p>
          <a:p>
            <a:pPr marL="0" indent="0">
              <a:spcBef>
                <a:spcPts val="2500"/>
              </a:spcBef>
              <a:buFont typeface="Arial" panose="020B0604020202020204" pitchFamily="34" charset="0"/>
              <a:buNone/>
            </a:pPr>
            <a:r>
              <a:rPr lang="en-US" b="1"/>
              <a:t>Control y seguridad</a:t>
            </a:r>
          </a:p>
          <a:p>
            <a:pPr marL="0" lvl="1" indent="0">
              <a:buFont typeface="Arial" panose="020B0604020202020204" pitchFamily="34" charset="0"/>
              <a:buNone/>
            </a:pPr>
            <a:r>
              <a:t>Es fundamental controlar la salinidad y ajustar la fertilización para evitar desequilibrios y fitotoxicidad.</a:t>
            </a:r>
            <a:endParaRPr lang="en-US"/>
          </a:p>
          <a:p>
            <a:pPr marL="0" indent="0">
              <a:spcBef>
                <a:spcPts val="2500"/>
              </a:spcBef>
              <a:buFont typeface="Arial" panose="020B0604020202020204" pitchFamily="34" charset="0"/>
              <a:buNone/>
            </a:pPr>
            <a:r>
              <a:rPr lang="en-US" b="1"/>
              <a:t>Viticultura regenerativa</a:t>
            </a:r>
          </a:p>
          <a:p>
            <a:pPr marL="0" lvl="1" indent="0">
              <a:buFont typeface="Arial" panose="020B0604020202020204" pitchFamily="34" charset="0"/>
              <a:buNone/>
            </a:pPr>
            <a:r>
              <a:t>El uso de aguas regeneradas contribuye a la sostenibilidad, revitaliza suelos y fomenta la biodiversidad.</a:t>
            </a:r>
            <a:endParaRPr lang="en-US"/>
          </a:p>
        </p:txBody>
      </p:sp>
      <p:pic>
        <p:nvPicPr>
          <p:cNvPr id="5" name="Content Placeholder 4" descr="Tiro de vid">
            <a:extLst>
              <a:ext uri="{FF2B5EF4-FFF2-40B4-BE49-F238E27FC236}">
                <a16:creationId xmlns:a16="http://schemas.microsoft.com/office/drawing/2014/main" id="{517BBFDA-3E24-470D-BB6C-51F71A8C0700}"/>
              </a:ext>
            </a:extLst>
          </p:cNvPr>
          <p:cNvPicPr>
            <a:picLocks noGrp="1" noChangeAspect="1"/>
          </p:cNvPicPr>
          <p:nvPr>
            <p:ph type="pic" sz="quarter" idx="13"/>
          </p:nvPr>
        </p:nvPicPr>
        <p:blipFill>
          <a:blip r:embed="rId3"/>
          <a:srcRect l="21316" r="38925"/>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180304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2588-48A9-D3A0-5BB5-E54902F2C78D}"/>
              </a:ext>
            </a:extLst>
          </p:cNvPr>
          <p:cNvSpPr>
            <a:spLocks noGrp="1"/>
          </p:cNvSpPr>
          <p:nvPr>
            <p:ph type="title"/>
          </p:nvPr>
        </p:nvSpPr>
        <p:spPr>
          <a:xfrm>
            <a:off x="612647" y="685800"/>
            <a:ext cx="6858000" cy="1111532"/>
          </a:xfrm>
        </p:spPr>
        <p:txBody>
          <a:bodyPr anchor="b">
            <a:normAutofit/>
          </a:bodyPr>
          <a:lstStyle/>
          <a:p>
            <a:r>
              <a:rPr lang="en-US" sz="3800"/>
              <a:t>Uso en cultivo de frutos secos</a:t>
            </a:r>
          </a:p>
        </p:txBody>
      </p:sp>
      <p:sp>
        <p:nvSpPr>
          <p:cNvPr id="4" name="Content Placeholder 3">
            <a:extLst>
              <a:ext uri="{FF2B5EF4-FFF2-40B4-BE49-F238E27FC236}">
                <a16:creationId xmlns:a16="http://schemas.microsoft.com/office/drawing/2014/main" id="{4F1522A6-BE6F-173D-0C25-10922CA378A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Uso de aguas regeneradas</a:t>
            </a:r>
          </a:p>
          <a:p>
            <a:pPr marL="0" lvl="1" indent="0">
              <a:buFont typeface="Arial" panose="020B0604020202020204" pitchFamily="34" charset="0"/>
              <a:buNone/>
            </a:pPr>
            <a:r>
              <a:t>El riego con aguas regeneradas mejora la disponibilidad hídrica y la productividad en cultivos de almendro y pistacho.</a:t>
            </a:r>
            <a:endParaRPr lang="en-US"/>
          </a:p>
          <a:p>
            <a:pPr marL="0" indent="0">
              <a:spcBef>
                <a:spcPts val="2500"/>
              </a:spcBef>
              <a:buFont typeface="Arial" panose="020B0604020202020204" pitchFamily="34" charset="0"/>
              <a:buNone/>
            </a:pPr>
            <a:r>
              <a:rPr lang="en-US" b="1"/>
              <a:t>Control de calidad y formación</a:t>
            </a:r>
          </a:p>
          <a:p>
            <a:pPr marL="0" lvl="1" indent="0">
              <a:buFont typeface="Arial" panose="020B0604020202020204" pitchFamily="34" charset="0"/>
              <a:buNone/>
            </a:pPr>
            <a:r>
              <a:t>Se realiza un control riguroso de calidad del agua y formación técnica a agricultores para asegurar prácticas seguras y eficientes.</a:t>
            </a:r>
            <a:endParaRPr lang="en-US"/>
          </a:p>
          <a:p>
            <a:pPr marL="0" indent="0">
              <a:spcBef>
                <a:spcPts val="2500"/>
              </a:spcBef>
              <a:buFont typeface="Arial" panose="020B0604020202020204" pitchFamily="34" charset="0"/>
              <a:buNone/>
            </a:pPr>
            <a:r>
              <a:rPr lang="en-US" b="1"/>
              <a:t>Estrategias de riego eficiente</a:t>
            </a:r>
          </a:p>
          <a:p>
            <a:pPr marL="0" lvl="1" indent="0">
              <a:buFont typeface="Arial" panose="020B0604020202020204" pitchFamily="34" charset="0"/>
              <a:buNone/>
            </a:pPr>
            <a:r>
              <a:t>El riego deficitario controlado optimiza el uso del agua sin afectar la calidad del fruto.</a:t>
            </a:r>
            <a:endParaRPr lang="en-US"/>
          </a:p>
          <a:p>
            <a:pPr marL="0" indent="0">
              <a:spcBef>
                <a:spcPts val="2500"/>
              </a:spcBef>
              <a:buFont typeface="Arial" panose="020B0604020202020204" pitchFamily="34" charset="0"/>
              <a:buNone/>
            </a:pPr>
            <a:r>
              <a:rPr lang="en-US" b="1"/>
              <a:t>Sostenibilidad agrícola</a:t>
            </a:r>
          </a:p>
          <a:p>
            <a:pPr marL="0" lvl="1" indent="0">
              <a:buFont typeface="Arial" panose="020B0604020202020204" pitchFamily="34" charset="0"/>
              <a:buNone/>
            </a:pPr>
            <a:r>
              <a:t>La integración de aguas regeneradas contribuye a la seguridad hídrica y a la sostenibilidad en cultivos leñosos.</a:t>
            </a:r>
            <a:endParaRPr lang="en-US"/>
          </a:p>
        </p:txBody>
      </p:sp>
      <p:pic>
        <p:nvPicPr>
          <p:cNvPr id="5" name="Content Placeholder 4" descr="Huertos de almendros floreciendo en el norte de California">
            <a:extLst>
              <a:ext uri="{FF2B5EF4-FFF2-40B4-BE49-F238E27FC236}">
                <a16:creationId xmlns:a16="http://schemas.microsoft.com/office/drawing/2014/main" id="{966E55DB-BD6C-4815-8741-D4A2696AD2FD}"/>
              </a:ext>
            </a:extLst>
          </p:cNvPr>
          <p:cNvPicPr>
            <a:picLocks noGrp="1" noChangeAspect="1"/>
          </p:cNvPicPr>
          <p:nvPr>
            <p:ph type="pic" sz="quarter" idx="13"/>
          </p:nvPr>
        </p:nvPicPr>
        <p:blipFill>
          <a:blip r:embed="rId3"/>
          <a:srcRect l="30553" r="30137"/>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1613546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B529-40B6-0212-6C17-248E53BF88A9}"/>
              </a:ext>
            </a:extLst>
          </p:cNvPr>
          <p:cNvSpPr>
            <a:spLocks noGrp="1"/>
          </p:cNvSpPr>
          <p:nvPr>
            <p:ph type="ctrTitle"/>
          </p:nvPr>
        </p:nvSpPr>
        <p:spPr>
          <a:xfrm>
            <a:off x="609600" y="990600"/>
            <a:ext cx="10058400" cy="5029200"/>
          </a:xfrm>
        </p:spPr>
        <p:txBody>
          <a:bodyPr anchor="b">
            <a:normAutofit/>
          </a:bodyPr>
          <a:lstStyle/>
          <a:p>
            <a:r>
              <a:rPr lang="en-US" sz="7700"/>
              <a:t>Conclusiones y Recomendaciones</a:t>
            </a:r>
          </a:p>
        </p:txBody>
      </p:sp>
    </p:spTree>
    <p:extLst>
      <p:ext uri="{BB962C8B-B14F-4D97-AF65-F5344CB8AC3E}">
        <p14:creationId xmlns:p14="http://schemas.microsoft.com/office/powerpoint/2010/main" val="1993920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7C4E-40A7-D513-6285-8A35FC0A3CBB}"/>
              </a:ext>
            </a:extLst>
          </p:cNvPr>
          <p:cNvSpPr>
            <a:spLocks noGrp="1"/>
          </p:cNvSpPr>
          <p:nvPr>
            <p:ph type="title"/>
          </p:nvPr>
        </p:nvSpPr>
        <p:spPr>
          <a:xfrm>
            <a:off x="7010400" y="685800"/>
            <a:ext cx="4561665" cy="1371264"/>
          </a:xfrm>
        </p:spPr>
        <p:txBody>
          <a:bodyPr anchor="b">
            <a:normAutofit/>
          </a:bodyPr>
          <a:lstStyle/>
          <a:p>
            <a:r>
              <a:rPr lang="en-US" sz="3400"/>
              <a:t>Síntesis y propuestas de acción</a:t>
            </a:r>
          </a:p>
        </p:txBody>
      </p:sp>
      <p:pic>
        <p:nvPicPr>
          <p:cNvPr id="5" name="Content Placeholder 4" descr="Hileras de pequeñas lechugas rojas y verdes que crecen en un campo agrícola a fines de la primavera. Alemania.">
            <a:extLst>
              <a:ext uri="{FF2B5EF4-FFF2-40B4-BE49-F238E27FC236}">
                <a16:creationId xmlns:a16="http://schemas.microsoft.com/office/drawing/2014/main" id="{FFF4F770-9A20-4455-86D8-B2D38CB29C9B}"/>
              </a:ext>
            </a:extLst>
          </p:cNvPr>
          <p:cNvPicPr>
            <a:picLocks noGrp="1" noChangeAspect="1"/>
          </p:cNvPicPr>
          <p:nvPr>
            <p:ph type="pic" sz="quarter" idx="15"/>
          </p:nvPr>
        </p:nvPicPr>
        <p:blipFill>
          <a:blip r:embed="rId3"/>
          <a:srcRect l="21344" r="16456" b="-1"/>
          <a:stretch>
            <a:fillRect/>
          </a:stretch>
        </p:blipFill>
        <p:spPr>
          <a:xfrm>
            <a:off x="1" y="10"/>
            <a:ext cx="6390464" cy="6857990"/>
          </a:xfrm>
          <a:prstGeom prst="rect">
            <a:avLst/>
          </a:prstGeom>
          <a:noFill/>
        </p:spPr>
      </p:pic>
      <p:sp>
        <p:nvSpPr>
          <p:cNvPr id="4" name="Content Placeholder 3">
            <a:extLst>
              <a:ext uri="{FF2B5EF4-FFF2-40B4-BE49-F238E27FC236}">
                <a16:creationId xmlns:a16="http://schemas.microsoft.com/office/drawing/2014/main" id="{58653A8E-EEFF-32DE-206B-DC1D12BEB8B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20736" y="2286000"/>
            <a:ext cx="4561665" cy="3886200"/>
          </a:xfrm>
        </p:spPr>
        <p:txBody>
          <a:bodyPr>
            <a:normAutofit/>
          </a:bodyPr>
          <a:lstStyle/>
          <a:p>
            <a:pPr marL="0" indent="0">
              <a:spcBef>
                <a:spcPts val="2500"/>
              </a:spcBef>
              <a:buFont typeface="Arial" panose="020B0604020202020204" pitchFamily="34" charset="0"/>
              <a:buNone/>
            </a:pPr>
            <a:r>
              <a:rPr lang="en-US" b="1"/>
              <a:t>Reutilización de aguas regeneradas</a:t>
            </a:r>
          </a:p>
          <a:p>
            <a:pPr marL="0" lvl="1" indent="0">
              <a:buFont typeface="Arial" panose="020B0604020202020204" pitchFamily="34" charset="0"/>
              <a:buNone/>
            </a:pPr>
            <a:r>
              <a:t>Usar aguas regeneradas reduce la presión sobre fuentes convencionales y mejora la eficiencia del riego agrícola.</a:t>
            </a:r>
            <a:endParaRPr lang="en-US"/>
          </a:p>
          <a:p>
            <a:pPr marL="0" indent="0">
              <a:spcBef>
                <a:spcPts val="2500"/>
              </a:spcBef>
              <a:buFont typeface="Arial" panose="020B0604020202020204" pitchFamily="34" charset="0"/>
              <a:buNone/>
            </a:pPr>
            <a:r>
              <a:rPr lang="en-US" b="1"/>
              <a:t>Cumplimiento normativo y gestión</a:t>
            </a:r>
          </a:p>
          <a:p>
            <a:pPr marL="0" lvl="1" indent="0">
              <a:buFont typeface="Arial" panose="020B0604020202020204" pitchFamily="34" charset="0"/>
              <a:buNone/>
            </a:pPr>
            <a:r>
              <a:t>Es fundamental respetar las normativas, implementar riego localizado y planes de gestión de riesgos para minimizar impactos.</a:t>
            </a:r>
            <a:endParaRPr lang="en-US"/>
          </a:p>
          <a:p>
            <a:pPr marL="0" indent="0">
              <a:spcBef>
                <a:spcPts val="2500"/>
              </a:spcBef>
              <a:buFont typeface="Arial" panose="020B0604020202020204" pitchFamily="34" charset="0"/>
              <a:buNone/>
            </a:pPr>
            <a:r>
              <a:rPr lang="en-US" b="1"/>
              <a:t>Prioridad y capacitación</a:t>
            </a:r>
          </a:p>
          <a:p>
            <a:pPr marL="0" lvl="1" indent="0">
              <a:buFont typeface="Arial" panose="020B0604020202020204" pitchFamily="34" charset="0"/>
              <a:buNone/>
            </a:pPr>
            <a:r>
              <a:t>Priorizar zonas con estrés hídrico y capacitar a agricultores para un uso sostenible y transparente del recurso.</a:t>
            </a:r>
            <a:endParaRPr lang="en-US"/>
          </a:p>
        </p:txBody>
      </p:sp>
    </p:spTree>
    <p:extLst>
      <p:ext uri="{BB962C8B-B14F-4D97-AF65-F5344CB8AC3E}">
        <p14:creationId xmlns:p14="http://schemas.microsoft.com/office/powerpoint/2010/main" val="2940732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9C10-E154-0B8E-8DFB-E88CED3F05EF}"/>
              </a:ext>
            </a:extLst>
          </p:cNvPr>
          <p:cNvSpPr>
            <a:spLocks noGrp="1"/>
          </p:cNvSpPr>
          <p:nvPr>
            <p:ph type="ctrTitle"/>
          </p:nvPr>
        </p:nvSpPr>
        <p:spPr>
          <a:xfrm>
            <a:off x="609600" y="990600"/>
            <a:ext cx="10058400" cy="5029200"/>
          </a:xfrm>
        </p:spPr>
        <p:txBody>
          <a:bodyPr anchor="b">
            <a:normAutofit/>
          </a:bodyPr>
          <a:lstStyle/>
          <a:p>
            <a:r>
              <a:rPr lang="en-US"/>
              <a:t>Marco Normativo</a:t>
            </a:r>
          </a:p>
        </p:txBody>
      </p:sp>
    </p:spTree>
    <p:extLst>
      <p:ext uri="{BB962C8B-B14F-4D97-AF65-F5344CB8AC3E}">
        <p14:creationId xmlns:p14="http://schemas.microsoft.com/office/powerpoint/2010/main" val="2006196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98FA-1E84-66E6-22BF-1B538CBF9C6B}"/>
              </a:ext>
            </a:extLst>
          </p:cNvPr>
          <p:cNvSpPr>
            <a:spLocks noGrp="1"/>
          </p:cNvSpPr>
          <p:nvPr>
            <p:ph type="title"/>
          </p:nvPr>
        </p:nvSpPr>
        <p:spPr>
          <a:xfrm>
            <a:off x="612647" y="685800"/>
            <a:ext cx="6858000" cy="1111532"/>
          </a:xfrm>
        </p:spPr>
        <p:txBody>
          <a:bodyPr anchor="b">
            <a:normAutofit/>
          </a:bodyPr>
          <a:lstStyle/>
          <a:p>
            <a:r>
              <a:rPr lang="en-US" sz="3800"/>
              <a:t>Normativa en España y la Unión Europea</a:t>
            </a:r>
          </a:p>
        </p:txBody>
      </p:sp>
      <p:sp>
        <p:nvSpPr>
          <p:cNvPr id="4" name="Content Placeholder 3">
            <a:extLst>
              <a:ext uri="{FF2B5EF4-FFF2-40B4-BE49-F238E27FC236}">
                <a16:creationId xmlns:a16="http://schemas.microsoft.com/office/drawing/2014/main" id="{1D1AC05F-FBA4-A35C-B3B1-35F062B5036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Marco jurídico actualizado</a:t>
            </a:r>
          </a:p>
          <a:p>
            <a:pPr marL="0" lvl="1" indent="0">
              <a:buFont typeface="Arial" panose="020B0604020202020204" pitchFamily="34" charset="0"/>
              <a:buNone/>
            </a:pPr>
            <a:r>
              <a:t>El RD 1085/2024 regula la reutilización de aguas regeneradas en España, alineándose con el Reglamento (UE) 2020/741 para garantizar seguridad y sostenibilidad.</a:t>
            </a:r>
            <a:endParaRPr lang="en-US"/>
          </a:p>
          <a:p>
            <a:pPr marL="0" indent="0">
              <a:spcBef>
                <a:spcPts val="2500"/>
              </a:spcBef>
              <a:buFont typeface="Arial" panose="020B0604020202020204" pitchFamily="34" charset="0"/>
              <a:buNone/>
            </a:pPr>
            <a:r>
              <a:rPr lang="en-US" b="1"/>
              <a:t>Clases de calidad del agua</a:t>
            </a:r>
          </a:p>
          <a:p>
            <a:pPr marL="0" lvl="1" indent="0">
              <a:buFont typeface="Arial" panose="020B0604020202020204" pitchFamily="34" charset="0"/>
              <a:buNone/>
            </a:pPr>
            <a:r>
              <a:t>Se establecen cinco clases de calidad del agua (A+, A, B, C y D) con parámetros microbiológicos y físico-químicos según cultivo y riego.</a:t>
            </a:r>
            <a:endParaRPr lang="en-US"/>
          </a:p>
          <a:p>
            <a:pPr marL="0" indent="0">
              <a:spcBef>
                <a:spcPts val="2500"/>
              </a:spcBef>
              <a:buFont typeface="Arial" panose="020B0604020202020204" pitchFamily="34" charset="0"/>
              <a:buNone/>
            </a:pPr>
            <a:r>
              <a:rPr lang="en-US" b="1"/>
              <a:t>Plan de Gestión del Riesgo</a:t>
            </a:r>
          </a:p>
          <a:p>
            <a:pPr marL="0" lvl="1" indent="0">
              <a:buFont typeface="Arial" panose="020B0604020202020204" pitchFamily="34" charset="0"/>
              <a:buNone/>
            </a:pPr>
            <a:r>
              <a:t>Es obligatorio un plan que identifique peligros, evalúe riesgos y defina medidas preventivas para cada sistema de reutilización.</a:t>
            </a:r>
            <a:endParaRPr lang="en-US"/>
          </a:p>
          <a:p>
            <a:pPr marL="0" indent="0">
              <a:spcBef>
                <a:spcPts val="2500"/>
              </a:spcBef>
              <a:buFont typeface="Arial" panose="020B0604020202020204" pitchFamily="34" charset="0"/>
              <a:buNone/>
            </a:pPr>
            <a:r>
              <a:rPr lang="en-US" b="1"/>
              <a:t>Objetivos ambientales y sociales</a:t>
            </a:r>
          </a:p>
          <a:p>
            <a:pPr marL="0" lvl="1" indent="0">
              <a:buFont typeface="Arial" panose="020B0604020202020204" pitchFamily="34" charset="0"/>
              <a:buNone/>
            </a:pPr>
            <a:r>
              <a:t>La normativa busca proteger la salud, el medio ambiente y fomentar la economía circular y resiliencia climática.</a:t>
            </a:r>
            <a:endParaRPr lang="en-US"/>
          </a:p>
        </p:txBody>
      </p:sp>
      <p:pic>
        <p:nvPicPr>
          <p:cNvPr id="5" name="Content Placeholder 4" descr="Sistema de riego en una granja agrícola">
            <a:extLst>
              <a:ext uri="{FF2B5EF4-FFF2-40B4-BE49-F238E27FC236}">
                <a16:creationId xmlns:a16="http://schemas.microsoft.com/office/drawing/2014/main" id="{F31DFBD6-8324-4271-9387-26F0D40F4935}"/>
              </a:ext>
            </a:extLst>
          </p:cNvPr>
          <p:cNvPicPr>
            <a:picLocks noGrp="1" noChangeAspect="1"/>
          </p:cNvPicPr>
          <p:nvPr>
            <p:ph type="pic" sz="quarter" idx="13"/>
          </p:nvPr>
        </p:nvPicPr>
        <p:blipFill>
          <a:blip r:embed="rId3"/>
          <a:srcRect l="17670" r="42421" b="-1"/>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2591751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FF7A-A63E-622A-0EA5-AC95059C9F71}"/>
              </a:ext>
            </a:extLst>
          </p:cNvPr>
          <p:cNvSpPr>
            <a:spLocks noGrp="1"/>
          </p:cNvSpPr>
          <p:nvPr>
            <p:ph type="ctrTitle"/>
          </p:nvPr>
        </p:nvSpPr>
        <p:spPr>
          <a:xfrm>
            <a:off x="609600" y="990600"/>
            <a:ext cx="10058400" cy="5029200"/>
          </a:xfrm>
        </p:spPr>
        <p:txBody>
          <a:bodyPr anchor="b">
            <a:normAutofit/>
          </a:bodyPr>
          <a:lstStyle/>
          <a:p>
            <a:r>
              <a:rPr lang="en-US"/>
              <a:t>Beneficios y Riesgos</a:t>
            </a:r>
          </a:p>
        </p:txBody>
      </p:sp>
    </p:spTree>
    <p:extLst>
      <p:ext uri="{BB962C8B-B14F-4D97-AF65-F5344CB8AC3E}">
        <p14:creationId xmlns:p14="http://schemas.microsoft.com/office/powerpoint/2010/main" val="34260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C988-8505-F91A-D3D2-876E9AE1D0C0}"/>
              </a:ext>
            </a:extLst>
          </p:cNvPr>
          <p:cNvSpPr>
            <a:spLocks noGrp="1"/>
          </p:cNvSpPr>
          <p:nvPr>
            <p:ph type="title"/>
          </p:nvPr>
        </p:nvSpPr>
        <p:spPr>
          <a:xfrm>
            <a:off x="612647" y="685800"/>
            <a:ext cx="6858000" cy="1111532"/>
          </a:xfrm>
        </p:spPr>
        <p:txBody>
          <a:bodyPr anchor="b">
            <a:normAutofit/>
          </a:bodyPr>
          <a:lstStyle/>
          <a:p>
            <a:r>
              <a:rPr lang="en-US" sz="3800"/>
              <a:t>Ventajas del uso de aguas regeneradas</a:t>
            </a:r>
          </a:p>
        </p:txBody>
      </p:sp>
      <p:sp>
        <p:nvSpPr>
          <p:cNvPr id="4" name="Content Placeholder 3">
            <a:extLst>
              <a:ext uri="{FF2B5EF4-FFF2-40B4-BE49-F238E27FC236}">
                <a16:creationId xmlns:a16="http://schemas.microsoft.com/office/drawing/2014/main" id="{62E152E1-8591-C080-A8E9-DBC6B8601D6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Suministro confiable de agua</a:t>
            </a:r>
          </a:p>
          <a:p>
            <a:pPr marL="0" lvl="1" indent="0">
              <a:buFont typeface="Arial" panose="020B0604020202020204" pitchFamily="34" charset="0"/>
              <a:buNone/>
            </a:pPr>
            <a:r>
              <a:t>Las aguas regeneradas garantizan el riego agrícola incluso en sequías severas, aumentando la resiliencia del sector.</a:t>
            </a:r>
            <a:endParaRPr lang="en-US"/>
          </a:p>
          <a:p>
            <a:pPr marL="0" indent="0">
              <a:spcBef>
                <a:spcPts val="2500"/>
              </a:spcBef>
              <a:buFont typeface="Arial" panose="020B0604020202020204" pitchFamily="34" charset="0"/>
              <a:buNone/>
            </a:pPr>
            <a:r>
              <a:rPr lang="en-US" b="1"/>
              <a:t>Reducción del uso de fertilizantes</a:t>
            </a:r>
          </a:p>
          <a:p>
            <a:pPr marL="0" lvl="1" indent="0">
              <a:buFont typeface="Arial" panose="020B0604020202020204" pitchFamily="34" charset="0"/>
              <a:buNone/>
            </a:pPr>
            <a:r>
              <a:t>El agua regenerada contiene nutrientes esenciales que disminuyen la necesidad de fertilizantes químicos y costos asociados.</a:t>
            </a:r>
            <a:endParaRPr lang="en-US"/>
          </a:p>
          <a:p>
            <a:pPr marL="0" indent="0">
              <a:spcBef>
                <a:spcPts val="2500"/>
              </a:spcBef>
              <a:buFont typeface="Arial" panose="020B0604020202020204" pitchFamily="34" charset="0"/>
              <a:buNone/>
            </a:pPr>
            <a:r>
              <a:rPr lang="en-US" b="1"/>
              <a:t>Beneficios ambientales</a:t>
            </a:r>
          </a:p>
          <a:p>
            <a:pPr marL="0" lvl="1" indent="0">
              <a:buFont typeface="Arial" panose="020B0604020202020204" pitchFamily="34" charset="0"/>
              <a:buNone/>
            </a:pPr>
            <a:r>
              <a:t>La reutilización del agua favorece la economía circular, reduce la presión sobre fuentes naturales y mejora ecosistemas acuáticos.</a:t>
            </a:r>
            <a:endParaRPr lang="en-US"/>
          </a:p>
          <a:p>
            <a:pPr marL="0" indent="0">
              <a:spcBef>
                <a:spcPts val="2500"/>
              </a:spcBef>
              <a:buFont typeface="Arial" panose="020B0604020202020204" pitchFamily="34" charset="0"/>
              <a:buNone/>
            </a:pPr>
            <a:r>
              <a:rPr lang="en-US" b="1"/>
              <a:t>Sostenibilidad en zonas áridas</a:t>
            </a:r>
          </a:p>
          <a:p>
            <a:pPr marL="0" lvl="1" indent="0">
              <a:buFont typeface="Arial" panose="020B0604020202020204" pitchFamily="34" charset="0"/>
              <a:buNone/>
            </a:pPr>
            <a:r>
              <a:t>En áreas con escasez de agua, las aguas regeneradas son una fuente estratégica para mantener la agricultura sostenible.</a:t>
            </a:r>
            <a:endParaRPr lang="en-US"/>
          </a:p>
        </p:txBody>
      </p:sp>
      <p:pic>
        <p:nvPicPr>
          <p:cNvPr id="5" name="Content Placeholder 4" descr="&quot;Lucerna o alfalfa cultivada en el seco Karoo sudafricano, donde los suministros de agua subterránea están siendo amenazados por la fracturación a alta presión o el 'fracking' de los depósitos subterráneos de gas&quot;.">
            <a:extLst>
              <a:ext uri="{FF2B5EF4-FFF2-40B4-BE49-F238E27FC236}">
                <a16:creationId xmlns:a16="http://schemas.microsoft.com/office/drawing/2014/main" id="{3A0E5506-65B4-4743-8E9B-8F5484BF611B}"/>
              </a:ext>
            </a:extLst>
          </p:cNvPr>
          <p:cNvPicPr>
            <a:picLocks noGrp="1" noChangeAspect="1"/>
          </p:cNvPicPr>
          <p:nvPr>
            <p:ph type="pic" sz="quarter" idx="13"/>
          </p:nvPr>
        </p:nvPicPr>
        <p:blipFill>
          <a:blip r:embed="rId3"/>
          <a:srcRect l="32498" r="27743"/>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3177662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11EC1-C573-CB65-3B04-2DC5360CEDE0}"/>
              </a:ext>
            </a:extLst>
          </p:cNvPr>
          <p:cNvSpPr>
            <a:spLocks noGrp="1"/>
          </p:cNvSpPr>
          <p:nvPr>
            <p:ph type="title"/>
          </p:nvPr>
        </p:nvSpPr>
        <p:spPr>
          <a:xfrm>
            <a:off x="612647" y="685800"/>
            <a:ext cx="6858000" cy="1111532"/>
          </a:xfrm>
        </p:spPr>
        <p:txBody>
          <a:bodyPr anchor="b">
            <a:normAutofit/>
          </a:bodyPr>
          <a:lstStyle/>
          <a:p>
            <a:r>
              <a:rPr lang="en-US" sz="3800"/>
              <a:t>Riesgos y precauciones necesarias</a:t>
            </a:r>
          </a:p>
        </p:txBody>
      </p:sp>
      <p:sp>
        <p:nvSpPr>
          <p:cNvPr id="4" name="Content Placeholder 3">
            <a:extLst>
              <a:ext uri="{FF2B5EF4-FFF2-40B4-BE49-F238E27FC236}">
                <a16:creationId xmlns:a16="http://schemas.microsoft.com/office/drawing/2014/main" id="{29E69806-3760-88DE-868E-3D40A1319A7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965960"/>
            <a:ext cx="6858000" cy="4200198"/>
          </a:xfrm>
        </p:spPr>
        <p:txBody>
          <a:bodyPr>
            <a:normAutofit/>
          </a:bodyPr>
          <a:lstStyle/>
          <a:p>
            <a:pPr marL="0" indent="0">
              <a:spcBef>
                <a:spcPts val="2500"/>
              </a:spcBef>
              <a:buFont typeface="Arial" panose="020B0604020202020204" pitchFamily="34" charset="0"/>
              <a:buNone/>
            </a:pPr>
            <a:r>
              <a:rPr lang="en-US" b="1"/>
              <a:t>Riesgos por Salinidad</a:t>
            </a:r>
          </a:p>
          <a:p>
            <a:pPr marL="0" lvl="1" indent="0">
              <a:buFont typeface="Arial" panose="020B0604020202020204" pitchFamily="34" charset="0"/>
              <a:buNone/>
            </a:pPr>
            <a:r>
              <a:t>El exceso de sales en aguas regeneradas puede causar fitotoxicidad y dañar el desarrollo de los cultivos.</a:t>
            </a:r>
            <a:endParaRPr lang="en-US"/>
          </a:p>
          <a:p>
            <a:pPr marL="0" indent="0">
              <a:spcBef>
                <a:spcPts val="2500"/>
              </a:spcBef>
              <a:buFont typeface="Arial" panose="020B0604020202020204" pitchFamily="34" charset="0"/>
              <a:buNone/>
            </a:pPr>
            <a:r>
              <a:rPr lang="en-US" b="1"/>
              <a:t>Obstrucción en Sistemas de Riego</a:t>
            </a:r>
          </a:p>
          <a:p>
            <a:pPr marL="0" lvl="1" indent="0">
              <a:buFont typeface="Arial" panose="020B0604020202020204" pitchFamily="34" charset="0"/>
              <a:buNone/>
            </a:pPr>
            <a:r>
              <a:t>Sólidos en suspensión y contaminantes pueden obstruir sistemas de riego si no se controla la calidad del agua.</a:t>
            </a:r>
            <a:endParaRPr lang="en-US"/>
          </a:p>
          <a:p>
            <a:pPr marL="0" indent="0">
              <a:spcBef>
                <a:spcPts val="2500"/>
              </a:spcBef>
              <a:buFont typeface="Arial" panose="020B0604020202020204" pitchFamily="34" charset="0"/>
              <a:buNone/>
            </a:pPr>
            <a:r>
              <a:rPr lang="en-US" b="1"/>
              <a:t>Riesgos Sanitarios</a:t>
            </a:r>
          </a:p>
          <a:p>
            <a:pPr marL="0" lvl="1" indent="0">
              <a:buFont typeface="Arial" panose="020B0604020202020204" pitchFamily="34" charset="0"/>
              <a:buNone/>
            </a:pPr>
            <a:r>
              <a:t>Es vital asegurar que el agua esté libre de patógenos como E. coli y Legionella para evitar riesgos sanitarios.</a:t>
            </a:r>
            <a:endParaRPr lang="en-US"/>
          </a:p>
          <a:p>
            <a:pPr marL="0" indent="0">
              <a:spcBef>
                <a:spcPts val="2500"/>
              </a:spcBef>
              <a:buFont typeface="Arial" panose="020B0604020202020204" pitchFamily="34" charset="0"/>
              <a:buNone/>
            </a:pPr>
            <a:r>
              <a:rPr lang="en-US" b="1"/>
              <a:t>Gestión y Control</a:t>
            </a:r>
          </a:p>
          <a:p>
            <a:pPr marL="0" lvl="1" indent="0">
              <a:buFont typeface="Arial" panose="020B0604020202020204" pitchFamily="34" charset="0"/>
              <a:buNone/>
            </a:pPr>
            <a:r>
              <a:t>Un Plan de Gestión del Riesgo con monitoreo y tratamientos continuos es clave para un uso seguro del agua regenerada.</a:t>
            </a:r>
            <a:endParaRPr lang="en-US"/>
          </a:p>
        </p:txBody>
      </p:sp>
      <p:pic>
        <p:nvPicPr>
          <p:cNvPr id="5" name="Content Placeholder 4" descr="Campo de riego">
            <a:extLst>
              <a:ext uri="{FF2B5EF4-FFF2-40B4-BE49-F238E27FC236}">
                <a16:creationId xmlns:a16="http://schemas.microsoft.com/office/drawing/2014/main" id="{5A1BD93C-3E75-4F1B-9765-2FDAD554B58B}"/>
              </a:ext>
            </a:extLst>
          </p:cNvPr>
          <p:cNvPicPr>
            <a:picLocks noGrp="1" noChangeAspect="1"/>
          </p:cNvPicPr>
          <p:nvPr>
            <p:ph type="pic" sz="quarter" idx="13"/>
          </p:nvPr>
        </p:nvPicPr>
        <p:blipFill>
          <a:blip r:embed="rId3"/>
          <a:srcRect l="29698" r="30393" b="-1"/>
          <a:stretch>
            <a:fillRect/>
          </a:stretch>
        </p:blipFill>
        <p:spPr>
          <a:xfrm>
            <a:off x="8091732" y="10"/>
            <a:ext cx="4100267" cy="6857990"/>
          </a:xfrm>
          <a:prstGeom prst="rect">
            <a:avLst/>
          </a:prstGeom>
          <a:noFill/>
        </p:spPr>
      </p:pic>
    </p:spTree>
    <p:extLst>
      <p:ext uri="{BB962C8B-B14F-4D97-AF65-F5344CB8AC3E}">
        <p14:creationId xmlns:p14="http://schemas.microsoft.com/office/powerpoint/2010/main" val="528274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47DF-7703-C3B0-FD57-D997F024C154}"/>
              </a:ext>
            </a:extLst>
          </p:cNvPr>
          <p:cNvSpPr>
            <a:spLocks noGrp="1"/>
          </p:cNvSpPr>
          <p:nvPr>
            <p:ph type="ctrTitle"/>
          </p:nvPr>
        </p:nvSpPr>
        <p:spPr>
          <a:xfrm>
            <a:off x="609600" y="990600"/>
            <a:ext cx="10058400" cy="5029200"/>
          </a:xfrm>
        </p:spPr>
        <p:txBody>
          <a:bodyPr anchor="b">
            <a:normAutofit/>
          </a:bodyPr>
          <a:lstStyle/>
          <a:p>
            <a:r>
              <a:rPr lang="en-US"/>
              <a:t>Requisitos de Calidad</a:t>
            </a:r>
          </a:p>
        </p:txBody>
      </p:sp>
    </p:spTree>
    <p:extLst>
      <p:ext uri="{BB962C8B-B14F-4D97-AF65-F5344CB8AC3E}">
        <p14:creationId xmlns:p14="http://schemas.microsoft.com/office/powerpoint/2010/main" val="3868077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1244-C12F-FE5C-5BC6-BA4EDF441D93}"/>
              </a:ext>
            </a:extLst>
          </p:cNvPr>
          <p:cNvSpPr>
            <a:spLocks noGrp="1"/>
          </p:cNvSpPr>
          <p:nvPr>
            <p:ph type="title"/>
          </p:nvPr>
        </p:nvSpPr>
        <p:spPr>
          <a:xfrm>
            <a:off x="6095999" y="685800"/>
            <a:ext cx="5480304" cy="1818050"/>
          </a:xfrm>
        </p:spPr>
        <p:txBody>
          <a:bodyPr anchor="t">
            <a:normAutofit/>
          </a:bodyPr>
          <a:lstStyle/>
          <a:p>
            <a:r>
              <a:rPr lang="en-US" sz="4300"/>
              <a:t>Clases de calidad y parámetros de control</a:t>
            </a:r>
          </a:p>
        </p:txBody>
      </p:sp>
      <p:pic>
        <p:nvPicPr>
          <p:cNvPr id="5" name="Content Placeholder 4" descr="Sistema de riego en campo de césped">
            <a:extLst>
              <a:ext uri="{FF2B5EF4-FFF2-40B4-BE49-F238E27FC236}">
                <a16:creationId xmlns:a16="http://schemas.microsoft.com/office/drawing/2014/main" id="{E5AF905B-8464-4DFB-96DF-FA67DDF38294}"/>
              </a:ext>
            </a:extLst>
          </p:cNvPr>
          <p:cNvPicPr>
            <a:picLocks noGrp="1" noChangeAspect="1"/>
          </p:cNvPicPr>
          <p:nvPr>
            <p:ph type="pic" sz="quarter" idx="14"/>
          </p:nvPr>
        </p:nvPicPr>
        <p:blipFill>
          <a:blip r:embed="rId3"/>
          <a:srcRect l="28207" r="18481" b="-1"/>
          <a:stretch>
            <a:fillRect/>
          </a:stretch>
        </p:blipFill>
        <p:spPr>
          <a:xfrm>
            <a:off x="20" y="10"/>
            <a:ext cx="5477236" cy="6857990"/>
          </a:xfrm>
          <a:prstGeom prst="rect">
            <a:avLst/>
          </a:prstGeom>
          <a:noFill/>
        </p:spPr>
      </p:pic>
      <p:sp>
        <p:nvSpPr>
          <p:cNvPr id="4" name="Content Placeholder 3">
            <a:extLst>
              <a:ext uri="{FF2B5EF4-FFF2-40B4-BE49-F238E27FC236}">
                <a16:creationId xmlns:a16="http://schemas.microsoft.com/office/drawing/2014/main" id="{86D2041C-4F05-A635-F885-F88B7EBD1729}"/>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3189770"/>
            <a:ext cx="5480304" cy="2982429"/>
          </a:xfrm>
        </p:spPr>
        <p:txBody>
          <a:bodyPr>
            <a:normAutofit/>
          </a:bodyPr>
          <a:lstStyle/>
          <a:p>
            <a:pPr marL="0" indent="0">
              <a:lnSpc>
                <a:spcPct val="140000"/>
              </a:lnSpc>
              <a:spcBef>
                <a:spcPts val="2500"/>
              </a:spcBef>
              <a:buFont typeface="Arial" panose="020B0604020202020204" pitchFamily="34" charset="0"/>
              <a:buNone/>
            </a:pPr>
            <a:r>
              <a:rPr lang="en-US" sz="1000" b="1"/>
              <a:t>Clases de calidad del agua</a:t>
            </a:r>
          </a:p>
          <a:p>
            <a:pPr marL="0" lvl="1" indent="0">
              <a:lnSpc>
                <a:spcPct val="140000"/>
              </a:lnSpc>
              <a:buFont typeface="Arial" panose="020B0604020202020204" pitchFamily="34" charset="0"/>
              <a:buNone/>
            </a:pPr>
            <a:r>
              <a:rPr lang="en-US" sz="1000"/>
              <a:t>El decreto define cinco clases de calidad (A+, A, B, C, D) según el cultivo y método de riego.</a:t>
            </a:r>
          </a:p>
          <a:p>
            <a:pPr marL="0" indent="0">
              <a:lnSpc>
                <a:spcPct val="140000"/>
              </a:lnSpc>
              <a:spcBef>
                <a:spcPts val="2500"/>
              </a:spcBef>
              <a:buFont typeface="Arial" panose="020B0604020202020204" pitchFamily="34" charset="0"/>
              <a:buNone/>
            </a:pPr>
            <a:r>
              <a:rPr lang="en-US" sz="1000" b="1"/>
              <a:t>Parámetros microbiológicos clave</a:t>
            </a:r>
          </a:p>
          <a:p>
            <a:pPr marL="0" lvl="1" indent="0">
              <a:lnSpc>
                <a:spcPct val="140000"/>
              </a:lnSpc>
              <a:buFont typeface="Arial" panose="020B0604020202020204" pitchFamily="34" charset="0"/>
              <a:buNone/>
            </a:pPr>
            <a:r>
              <a:rPr lang="en-US" sz="1000"/>
              <a:t>Se controlan E. coli, turbidez, sólidos en suspensión, nematodos y colífagos para garantizar seguridad.</a:t>
            </a:r>
          </a:p>
          <a:p>
            <a:pPr marL="0" indent="0">
              <a:lnSpc>
                <a:spcPct val="140000"/>
              </a:lnSpc>
              <a:spcBef>
                <a:spcPts val="2500"/>
              </a:spcBef>
              <a:buFont typeface="Arial" panose="020B0604020202020204" pitchFamily="34" charset="0"/>
              <a:buNone/>
            </a:pPr>
            <a:r>
              <a:rPr lang="en-US" sz="1000" b="1"/>
              <a:t>Control y muestreo continuo</a:t>
            </a:r>
          </a:p>
          <a:p>
            <a:pPr marL="0" lvl="1" indent="0">
              <a:lnSpc>
                <a:spcPct val="140000"/>
              </a:lnSpc>
              <a:buFont typeface="Arial" panose="020B0604020202020204" pitchFamily="34" charset="0"/>
              <a:buNone/>
            </a:pPr>
            <a:r>
              <a:rPr lang="en-US" sz="1000"/>
              <a:t>Se exige control permanente con frecuencia variable según clase y uso, asegurando protección ambiental.</a:t>
            </a:r>
          </a:p>
        </p:txBody>
      </p:sp>
    </p:spTree>
    <p:extLst>
      <p:ext uri="{BB962C8B-B14F-4D97-AF65-F5344CB8AC3E}">
        <p14:creationId xmlns:p14="http://schemas.microsoft.com/office/powerpoint/2010/main" val="1243161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E239-0B28-BA10-BB02-77C4D4579FD6}"/>
              </a:ext>
            </a:extLst>
          </p:cNvPr>
          <p:cNvSpPr>
            <a:spLocks noGrp="1"/>
          </p:cNvSpPr>
          <p:nvPr>
            <p:ph type="ctrTitle"/>
          </p:nvPr>
        </p:nvSpPr>
        <p:spPr>
          <a:xfrm>
            <a:off x="609600" y="990600"/>
            <a:ext cx="10058400" cy="5029200"/>
          </a:xfrm>
        </p:spPr>
        <p:txBody>
          <a:bodyPr anchor="b">
            <a:normAutofit/>
          </a:bodyPr>
          <a:lstStyle/>
          <a:p>
            <a:r>
              <a:rPr lang="en-US"/>
              <a:t>Aplicaciones en Agricultura</a:t>
            </a:r>
          </a:p>
        </p:txBody>
      </p:sp>
    </p:spTree>
    <p:extLst>
      <p:ext uri="{BB962C8B-B14F-4D97-AF65-F5344CB8AC3E}">
        <p14:creationId xmlns:p14="http://schemas.microsoft.com/office/powerpoint/2010/main" val="904331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legancia de la mampostería">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0BD21B179B1749B10B6700D890B8C6" ma:contentTypeVersion="30" ma:contentTypeDescription="Create a new document." ma:contentTypeScope="" ma:versionID="a13b221ee5b949bd1d4a5301a6f516f4">
  <xsd:schema xmlns:xsd="http://www.w3.org/2001/XMLSchema" xmlns:xs="http://www.w3.org/2001/XMLSchema" xmlns:p="http://schemas.microsoft.com/office/2006/metadata/properties" xmlns:ns1="http://schemas.microsoft.com/sharepoint/v3" xmlns:ns2="9e626b82-2e62-4b56-b4f0-2eb243f478f4" xmlns:ns3="230e9df3-be65-4c73-a93b-d1236ebd677e" xmlns:ns4="543e3375-4853-4ccc-a3e2-1512ebb9cffd" targetNamespace="http://schemas.microsoft.com/office/2006/metadata/properties" ma:root="true" ma:fieldsID="233e7f4977957a9e20bc87caea750b4e" ns1:_="" ns2:_="" ns3:_="" ns4:_="">
    <xsd:import namespace="http://schemas.microsoft.com/sharepoint/v3"/>
    <xsd:import namespace="9e626b82-2e62-4b56-b4f0-2eb243f478f4"/>
    <xsd:import namespace="230e9df3-be65-4c73-a93b-d1236ebd677e"/>
    <xsd:import namespace="543e3375-4853-4ccc-a3e2-1512ebb9cffd"/>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4:SharedWithUsers" minOccurs="0"/>
                <xsd:element ref="ns4:SharedWithDetails" minOccurs="0"/>
                <xsd:element ref="ns2:MediaServiceAutoKeyPoints" minOccurs="0"/>
                <xsd:element ref="ns2:MediaServiceKeyPoints" minOccurs="0"/>
                <xsd:element ref="ns2:MediaServiceSearchProperties" minOccurs="0"/>
                <xsd:element ref="ns1:_ip_UnifiedCompliancePolicyProperties" minOccurs="0"/>
                <xsd:element ref="ns1:_ip_UnifiedCompliancePolicyUIAction" minOccurs="0"/>
                <xsd:element ref="ns2:MediaServiceDocTags" minOccurs="0"/>
                <xsd:element ref="ns2:MediaServiceDateTaken" minOccurs="0"/>
                <xsd:element ref="ns2:MediaLengthInSeconds" minOccurs="0"/>
                <xsd:element ref="ns2:MediaServiceObjectDetectorVersions" minOccurs="0"/>
                <xsd:element ref="ns2:MediaServiceSystemTags" minOccurs="0"/>
                <xsd:element ref="ns2:Styletags_x0028_include1_x002d_3_x0029_" minOccurs="0"/>
                <xsd:element ref="ns2:Vertical" minOccurs="0"/>
                <xsd:element ref="ns2:Intent" minOccurs="0"/>
                <xsd:element ref="ns2:Thumbnai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626b82-2e62-4b56-b4f0-2eb243f47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ocTags" ma:index="23" nillable="true" ma:displayName="MediaServiceDocTags" ma:hidden="true" ma:internalName="MediaServiceDocTag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element name="Styletags_x0028_include1_x002d_3_x0029_" ma:index="28" nillable="true" ma:displayName="Style tags (include 1 - 3)" ma:format="Dropdown" ma:internalName="Styletags_x0028_include1_x002d_3_x0029_">
      <xsd:simpleType>
        <xsd:restriction base="dms:Text">
          <xsd:maxLength value="255"/>
        </xsd:restriction>
      </xsd:simpleType>
    </xsd:element>
    <xsd:element name="Vertical" ma:index="29" nillable="true" ma:displayName="Vertical" ma:format="Dropdown" ma:internalName="Vertical">
      <xsd:complexType>
        <xsd:complexContent>
          <xsd:extension base="dms:MultiChoice">
            <xsd:sequence>
              <xsd:element name="Value" maxOccurs="unbounded" minOccurs="0" nillable="true">
                <xsd:simpleType>
                  <xsd:restriction base="dms:Choice">
                    <xsd:enumeration value="Animals &amp; pets"/>
                    <xsd:enumeration value="Art &amp; design"/>
                    <xsd:enumeration value="Beauty"/>
                    <xsd:enumeration value="Business"/>
                    <xsd:enumeration value="Fashion"/>
                    <xsd:enumeration value="Floral &amp; garden"/>
                    <xsd:enumeration value="Food &amp; drink"/>
                    <xsd:enumeration value="General"/>
                    <xsd:enumeration value="Health &amp; fitness"/>
                  </xsd:restriction>
                </xsd:simpleType>
              </xsd:element>
            </xsd:sequence>
          </xsd:extension>
        </xsd:complexContent>
      </xsd:complexType>
    </xsd:element>
    <xsd:element name="Intent" ma:index="30" nillable="true" ma:displayName="Intent" ma:format="Dropdown" ma:internalName="Intent">
      <xsd:complexType>
        <xsd:complexContent>
          <xsd:extension base="dms:MultiChoice">
            <xsd:sequence>
              <xsd:element name="Value" maxOccurs="unbounded" minOccurs="0" nillable="true">
                <xsd:simpleType>
                  <xsd:restriction base="dms:Choice">
                    <xsd:enumeration value="About me"/>
                    <xsd:enumeration value="Activism"/>
                    <xsd:enumeration value="Announcement - event"/>
                    <xsd:enumeration value="Announcement - product"/>
                    <xsd:enumeration value="Business"/>
                    <xsd:enumeration value="Celebrate - holiday"/>
                    <xsd:enumeration value="Celebrate - life moments"/>
                    <xsd:enumeration value="Engagement post"/>
                    <xsd:enumeration value="Grand opening"/>
                    <xsd:enumeration value="Marketplace"/>
                    <xsd:enumeration value="Open house"/>
                    <xsd:enumeration value="Quote"/>
                    <xsd:enumeration value="Sale"/>
                    <xsd:enumeration value="Simple phrases"/>
                    <xsd:enumeration value="Subscribe"/>
                    <xsd:enumeration value="Choice 16"/>
                  </xsd:restriction>
                </xsd:simpleType>
              </xsd:element>
            </xsd:sequence>
          </xsd:extension>
        </xsd:complexContent>
      </xsd:complexType>
    </xsd:element>
    <xsd:element name="Thumbnail" ma:index="31" nillable="true" ma:displayName="Thumbnail" ma:format="Thumbnail" ma:internalName="Thumbnail">
      <xsd:simpleType>
        <xsd:restriction base="dms:Unknown"/>
      </xsd:simpleType>
    </xsd:element>
    <xsd:element name="MediaServiceBillingMetadata" ma:index="32"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051309a-75b7-4c22-93ea-c24616af8dd0}" ma:internalName="TaxCatchAll" ma:showField="CatchAllData" ma:web="543e3375-4853-4ccc-a3e2-1512ebb9c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3e3375-4853-4ccc-a3e2-1512ebb9cff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MediaServiceKeyPoints xmlns="9e626b82-2e62-4b56-b4f0-2eb243f478f4" xsi:nil="true"/>
    <Thumbnail xmlns="9e626b82-2e62-4b56-b4f0-2eb243f478f4" xsi:nil="true"/>
    <Vertical xmlns="9e626b82-2e62-4b56-b4f0-2eb243f478f4" xsi:nil="true"/>
    <lcf76f155ced4ddcb4097134ff3c332f xmlns="9e626b82-2e62-4b56-b4f0-2eb243f478f4">
      <Terms xmlns="http://schemas.microsoft.com/office/infopath/2007/PartnerControls"/>
    </lcf76f155ced4ddcb4097134ff3c332f>
    <Styletags_x0028_include1_x002d_3_x0029_ xmlns="9e626b82-2e62-4b56-b4f0-2eb243f478f4" xsi:nil="true"/>
    <Intent xmlns="9e626b82-2e62-4b56-b4f0-2eb243f478f4" xsi:nil="true"/>
  </documentManagement>
</p:properties>
</file>

<file path=customXml/itemProps1.xml><?xml version="1.0" encoding="utf-8"?>
<ds:datastoreItem xmlns:ds="http://schemas.openxmlformats.org/officeDocument/2006/customXml" ds:itemID="{0DE0AE46-2EED-447A-8B24-DFD65B70D448}">
  <ds:schemaRefs>
    <ds:schemaRef ds:uri="http://schemas.microsoft.com/sharepoint/v3/contenttype/forms"/>
  </ds:schemaRefs>
</ds:datastoreItem>
</file>

<file path=customXml/itemProps2.xml><?xml version="1.0" encoding="utf-8"?>
<ds:datastoreItem xmlns:ds="http://schemas.openxmlformats.org/officeDocument/2006/customXml" ds:itemID="{80CF3342-AB6D-492B-AD4A-A33B9B0CB82E}">
  <ds:schemaRefs>
    <ds:schemaRef ds:uri="230e9df3-be65-4c73-a93b-d1236ebd677e"/>
    <ds:schemaRef ds:uri="543e3375-4853-4ccc-a3e2-1512ebb9cffd"/>
    <ds:schemaRef ds:uri="9e626b82-2e62-4b56-b4f0-2eb243f478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A42C18-4C38-43BB-8CE3-C963EDA9CBBA}">
  <ds:schemaRefs>
    <ds:schemaRef ds:uri="230e9df3-be65-4c73-a93b-d1236ebd677e"/>
    <ds:schemaRef ds:uri="71af3243-3dd4-4a8d-8c0d-dd76da1f02a5"/>
    <ds:schemaRef ds:uri="9e626b82-2e62-4b56-b4f0-2eb243f478f4"/>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Elegancia de la mampostería</vt:lpstr>
      <vt:lpstr>Uso de Aguas Regeneradas para Riego Agrícola</vt:lpstr>
      <vt:lpstr>Marco Normativo</vt:lpstr>
      <vt:lpstr>Normativa en España y la Unión Europea</vt:lpstr>
      <vt:lpstr>Beneficios y Riesgos</vt:lpstr>
      <vt:lpstr>Ventajas del uso de aguas regeneradas</vt:lpstr>
      <vt:lpstr>Riesgos y precauciones necesarias</vt:lpstr>
      <vt:lpstr>Requisitos de Calidad</vt:lpstr>
      <vt:lpstr>Clases de calidad y parámetros de control</vt:lpstr>
      <vt:lpstr>Aplicaciones en Agricultura</vt:lpstr>
      <vt:lpstr>Uso en cultivo de vid</vt:lpstr>
      <vt:lpstr>Uso en cultivo de frutos secos</vt:lpstr>
      <vt:lpstr>Conclusiones y Recomendaciones</vt:lpstr>
      <vt:lpstr>Síntesis y propuestas de acción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5</cp:revision>
  <dcterms:created xsi:type="dcterms:W3CDTF">2025-08-04T03:17:32Z</dcterms:created>
  <dcterms:modified xsi:type="dcterms:W3CDTF">2025-11-13T14:42:37Z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0x010100F70BD21B179B1749B10B6700D890B8C6</vt:lpwstr>
  </property>
  <property fmtid="{D5CDD505-2E9C-101B-9397-08002B2CF9AE}" pid="3" name="MediaServiceImageTags">
    <vt:lpwstr/>
  </property>
  <property fmtid="{D5CDD505-2E9C-101B-9397-08002B2CF9AE}" pid="4" name="MSIP_Label_de3373db-22a4-43b1-8789-56321edb511f_Enabled">
    <vt:lpwstr>true</vt:lpwstr>
  </property>
  <property fmtid="{D5CDD505-2E9C-101B-9397-08002B2CF9AE}" pid="5" name="MSIP_Label_de3373db-22a4-43b1-8789-56321edb511f_SetDate">
    <vt:lpwstr>2025-11-13T14:42:29Z</vt:lpwstr>
  </property>
  <property fmtid="{D5CDD505-2E9C-101B-9397-08002B2CF9AE}" pid="6" name="MSIP_Label_de3373db-22a4-43b1-8789-56321edb511f_Method">
    <vt:lpwstr>Standard</vt:lpwstr>
  </property>
  <property fmtid="{D5CDD505-2E9C-101B-9397-08002B2CF9AE}" pid="7" name="MSIP_Label_de3373db-22a4-43b1-8789-56321edb511f_Name">
    <vt:lpwstr>Interno</vt:lpwstr>
  </property>
  <property fmtid="{D5CDD505-2E9C-101B-9397-08002B2CF9AE}" pid="8" name="MSIP_Label_de3373db-22a4-43b1-8789-56321edb511f_SiteId">
    <vt:lpwstr>338e13b0-07df-404b-8755-38967adaeddd</vt:lpwstr>
  </property>
  <property fmtid="{D5CDD505-2E9C-101B-9397-08002B2CF9AE}" pid="9" name="MSIP_Label_de3373db-22a4-43b1-8789-56321edb511f_ActionId">
    <vt:lpwstr>90cecd38-d2b9-4686-bc65-b7c27541e813</vt:lpwstr>
  </property>
  <property fmtid="{D5CDD505-2E9C-101B-9397-08002B2CF9AE}" pid="10" name="MSIP_Label_de3373db-22a4-43b1-8789-56321edb511f_ContentBits">
    <vt:lpwstr>0</vt:lpwstr>
  </property>
  <property fmtid="{D5CDD505-2E9C-101B-9397-08002B2CF9AE}" pid="11" name="MSIP_Label_de3373db-22a4-43b1-8789-56321edb511f_Tag">
    <vt:lpwstr>10, 3, 0, 2</vt:lpwstr>
  </property>
</Properties>
</file>